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47B5E7-3FC2-447C-A05F-7A2761F8156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9990FA-B639-4557-BFC8-BF03C9ADC1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Small groups give everyone a chance to be heard.</a:t>
          </a:r>
        </a:p>
      </dgm:t>
    </dgm:pt>
    <dgm:pt modelId="{6AB25A88-3CCC-4F80-AFCE-03A2A12FD148}" type="parTrans" cxnId="{2E6D2B71-15EC-406D-9E4C-A6A4DDD7EE74}">
      <dgm:prSet/>
      <dgm:spPr/>
      <dgm:t>
        <a:bodyPr/>
        <a:lstStyle/>
        <a:p>
          <a:endParaRPr lang="en-US"/>
        </a:p>
      </dgm:t>
    </dgm:pt>
    <dgm:pt modelId="{F28A9514-3E9E-458E-A13A-486DB9138BAB}" type="sibTrans" cxnId="{2E6D2B71-15EC-406D-9E4C-A6A4DDD7EE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C85CFD-3E73-4412-8ED1-71DF1BAC5E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Helps avoid unneeded meetings</a:t>
          </a:r>
        </a:p>
      </dgm:t>
    </dgm:pt>
    <dgm:pt modelId="{507AAB0B-087E-49A8-B0D5-4B2F49575152}" type="parTrans" cxnId="{544C16FD-4C0D-4953-B637-8C397FCA6B5B}">
      <dgm:prSet/>
      <dgm:spPr/>
      <dgm:t>
        <a:bodyPr/>
        <a:lstStyle/>
        <a:p>
          <a:endParaRPr lang="en-US"/>
        </a:p>
      </dgm:t>
    </dgm:pt>
    <dgm:pt modelId="{A8F99041-F896-407B-9BD1-BFCD925AB3D9}" type="sibTrans" cxnId="{544C16FD-4C0D-4953-B637-8C397FCA6B5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5648388-C7F4-4A17-9D70-1CB03DA252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Lets ideas be heard during one meeting instead of several </a:t>
          </a:r>
        </a:p>
      </dgm:t>
    </dgm:pt>
    <dgm:pt modelId="{DCA0EC36-5712-4451-9384-88DC053D4F6B}" type="parTrans" cxnId="{00CE4831-960D-404A-B63B-582AB6966805}">
      <dgm:prSet/>
      <dgm:spPr/>
      <dgm:t>
        <a:bodyPr/>
        <a:lstStyle/>
        <a:p>
          <a:endParaRPr lang="en-US"/>
        </a:p>
      </dgm:t>
    </dgm:pt>
    <dgm:pt modelId="{2E1978B5-1092-4841-B490-225952724B77}" type="sibTrans" cxnId="{00CE4831-960D-404A-B63B-582AB696680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733E68-7BBA-44BD-8590-23B4928D6F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Less socializing because there are less people to have small talk with</a:t>
          </a:r>
        </a:p>
      </dgm:t>
    </dgm:pt>
    <dgm:pt modelId="{5AED0409-1F7A-40C3-A910-92A81011D688}" type="parTrans" cxnId="{81193D05-1B29-4F75-AB37-3CEEC899745C}">
      <dgm:prSet/>
      <dgm:spPr/>
      <dgm:t>
        <a:bodyPr/>
        <a:lstStyle/>
        <a:p>
          <a:endParaRPr lang="en-US"/>
        </a:p>
      </dgm:t>
    </dgm:pt>
    <dgm:pt modelId="{E3B6AC64-EA75-4F4A-B760-32054FAA437B}" type="sibTrans" cxnId="{81193D05-1B29-4F75-AB37-3CEEC899745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999F729-CBF6-40F7-A232-238800076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Meeting stays more on topic </a:t>
          </a:r>
        </a:p>
      </dgm:t>
    </dgm:pt>
    <dgm:pt modelId="{08CD0513-2CB1-4A8B-A890-51069A2AB354}" type="parTrans" cxnId="{F8F8477D-DE57-499A-B47D-722528700A57}">
      <dgm:prSet/>
      <dgm:spPr/>
      <dgm:t>
        <a:bodyPr/>
        <a:lstStyle/>
        <a:p>
          <a:endParaRPr lang="en-US"/>
        </a:p>
      </dgm:t>
    </dgm:pt>
    <dgm:pt modelId="{052F003D-E131-4DEB-819A-1E9B9CB98A87}" type="sibTrans" cxnId="{F8F8477D-DE57-499A-B47D-722528700A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3C2952-50FF-4E70-90F7-212B9302D0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Helps keep meeting topics more focused around what they should be</a:t>
          </a:r>
        </a:p>
      </dgm:t>
    </dgm:pt>
    <dgm:pt modelId="{29EEAF29-2222-475C-8F35-12785995764B}" type="parTrans" cxnId="{B002C6EA-3C2C-4938-A962-4DAA3626C8C3}">
      <dgm:prSet/>
      <dgm:spPr/>
      <dgm:t>
        <a:bodyPr/>
        <a:lstStyle/>
        <a:p>
          <a:endParaRPr lang="en-US"/>
        </a:p>
      </dgm:t>
    </dgm:pt>
    <dgm:pt modelId="{8E3812FA-5B09-4653-B54D-458FF7249C20}" type="sibTrans" cxnId="{B002C6EA-3C2C-4938-A962-4DAA3626C8C3}">
      <dgm:prSet/>
      <dgm:spPr/>
      <dgm:t>
        <a:bodyPr/>
        <a:lstStyle/>
        <a:p>
          <a:endParaRPr lang="en-US"/>
        </a:p>
      </dgm:t>
    </dgm:pt>
    <dgm:pt modelId="{0FB053B7-5E01-4A2E-9AA6-110D32680A25}" type="pres">
      <dgm:prSet presAssocID="{DA47B5E7-3FC2-447C-A05F-7A2761F8156F}" presName="root" presStyleCnt="0">
        <dgm:presLayoutVars>
          <dgm:dir/>
          <dgm:resizeHandles val="exact"/>
        </dgm:presLayoutVars>
      </dgm:prSet>
      <dgm:spPr/>
    </dgm:pt>
    <dgm:pt modelId="{CC157790-630A-427D-A4A2-94FBF23F1ADD}" type="pres">
      <dgm:prSet presAssocID="{DA47B5E7-3FC2-447C-A05F-7A2761F8156F}" presName="container" presStyleCnt="0">
        <dgm:presLayoutVars>
          <dgm:dir/>
          <dgm:resizeHandles val="exact"/>
        </dgm:presLayoutVars>
      </dgm:prSet>
      <dgm:spPr/>
    </dgm:pt>
    <dgm:pt modelId="{E4DCD23D-0B41-4C1A-A661-580B5F4018EF}" type="pres">
      <dgm:prSet presAssocID="{369990FA-B639-4557-BFC8-BF03C9ADC11A}" presName="compNode" presStyleCnt="0"/>
      <dgm:spPr/>
    </dgm:pt>
    <dgm:pt modelId="{E500C454-3473-4F3E-B3CD-ED62247DED2B}" type="pres">
      <dgm:prSet presAssocID="{369990FA-B639-4557-BFC8-BF03C9ADC11A}" presName="iconBgRect" presStyleLbl="bgShp" presStyleIdx="0" presStyleCnt="6"/>
      <dgm:spPr/>
    </dgm:pt>
    <dgm:pt modelId="{16803F78-BFBA-4133-B442-DC5B3BF69675}" type="pres">
      <dgm:prSet presAssocID="{369990FA-B639-4557-BFC8-BF03C9ADC11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095EE745-600C-4FB0-A2D1-26E5BBD84FDE}" type="pres">
      <dgm:prSet presAssocID="{369990FA-B639-4557-BFC8-BF03C9ADC11A}" presName="spaceRect" presStyleCnt="0"/>
      <dgm:spPr/>
    </dgm:pt>
    <dgm:pt modelId="{9825A776-EE58-474D-ADED-8ABEC8F7E996}" type="pres">
      <dgm:prSet presAssocID="{369990FA-B639-4557-BFC8-BF03C9ADC11A}" presName="textRect" presStyleLbl="revTx" presStyleIdx="0" presStyleCnt="6">
        <dgm:presLayoutVars>
          <dgm:chMax val="1"/>
          <dgm:chPref val="1"/>
        </dgm:presLayoutVars>
      </dgm:prSet>
      <dgm:spPr/>
    </dgm:pt>
    <dgm:pt modelId="{373827B0-9BFB-4B3A-AF85-E1F2DA945739}" type="pres">
      <dgm:prSet presAssocID="{F28A9514-3E9E-458E-A13A-486DB9138BAB}" presName="sibTrans" presStyleLbl="sibTrans2D1" presStyleIdx="0" presStyleCnt="0"/>
      <dgm:spPr/>
    </dgm:pt>
    <dgm:pt modelId="{C2318BEC-5704-41A0-8A6B-4733472F9FDF}" type="pres">
      <dgm:prSet presAssocID="{72C85CFD-3E73-4412-8ED1-71DF1BAC5ECB}" presName="compNode" presStyleCnt="0"/>
      <dgm:spPr/>
    </dgm:pt>
    <dgm:pt modelId="{7CCF8874-4598-4F28-BA97-56C75791688C}" type="pres">
      <dgm:prSet presAssocID="{72C85CFD-3E73-4412-8ED1-71DF1BAC5ECB}" presName="iconBgRect" presStyleLbl="bgShp" presStyleIdx="1" presStyleCnt="6"/>
      <dgm:spPr/>
    </dgm:pt>
    <dgm:pt modelId="{A115CBA4-8460-47C0-A75D-D521A66B367A}" type="pres">
      <dgm:prSet presAssocID="{72C85CFD-3E73-4412-8ED1-71DF1BAC5EC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5B96FA1-5E4E-4249-AEFA-FAB9B2157F9A}" type="pres">
      <dgm:prSet presAssocID="{72C85CFD-3E73-4412-8ED1-71DF1BAC5ECB}" presName="spaceRect" presStyleCnt="0"/>
      <dgm:spPr/>
    </dgm:pt>
    <dgm:pt modelId="{70E1B591-2592-4D08-A5CD-CCAF2140C2D4}" type="pres">
      <dgm:prSet presAssocID="{72C85CFD-3E73-4412-8ED1-71DF1BAC5ECB}" presName="textRect" presStyleLbl="revTx" presStyleIdx="1" presStyleCnt="6">
        <dgm:presLayoutVars>
          <dgm:chMax val="1"/>
          <dgm:chPref val="1"/>
        </dgm:presLayoutVars>
      </dgm:prSet>
      <dgm:spPr/>
    </dgm:pt>
    <dgm:pt modelId="{5268654E-4D88-43EB-9924-230A9C0F04C2}" type="pres">
      <dgm:prSet presAssocID="{A8F99041-F896-407B-9BD1-BFCD925AB3D9}" presName="sibTrans" presStyleLbl="sibTrans2D1" presStyleIdx="0" presStyleCnt="0"/>
      <dgm:spPr/>
    </dgm:pt>
    <dgm:pt modelId="{617D7EBC-6EDD-4D7A-A82D-6EE4ECE98E45}" type="pres">
      <dgm:prSet presAssocID="{F5648388-C7F4-4A17-9D70-1CB03DA25290}" presName="compNode" presStyleCnt="0"/>
      <dgm:spPr/>
    </dgm:pt>
    <dgm:pt modelId="{411EFAB5-0717-47C7-B122-2E5B2055DE75}" type="pres">
      <dgm:prSet presAssocID="{F5648388-C7F4-4A17-9D70-1CB03DA25290}" presName="iconBgRect" presStyleLbl="bgShp" presStyleIdx="2" presStyleCnt="6"/>
      <dgm:spPr/>
    </dgm:pt>
    <dgm:pt modelId="{DD6D19BA-2226-4792-A139-50783503424D}" type="pres">
      <dgm:prSet presAssocID="{F5648388-C7F4-4A17-9D70-1CB03DA2529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3A085FC-6890-4C02-9399-067C97E344FD}" type="pres">
      <dgm:prSet presAssocID="{F5648388-C7F4-4A17-9D70-1CB03DA25290}" presName="spaceRect" presStyleCnt="0"/>
      <dgm:spPr/>
    </dgm:pt>
    <dgm:pt modelId="{3CF409BB-9E2A-4925-94FD-CE0AA1266289}" type="pres">
      <dgm:prSet presAssocID="{F5648388-C7F4-4A17-9D70-1CB03DA25290}" presName="textRect" presStyleLbl="revTx" presStyleIdx="2" presStyleCnt="6">
        <dgm:presLayoutVars>
          <dgm:chMax val="1"/>
          <dgm:chPref val="1"/>
        </dgm:presLayoutVars>
      </dgm:prSet>
      <dgm:spPr/>
    </dgm:pt>
    <dgm:pt modelId="{6BBD5164-5D0E-4D9F-9F0A-8CE731F46251}" type="pres">
      <dgm:prSet presAssocID="{2E1978B5-1092-4841-B490-225952724B77}" presName="sibTrans" presStyleLbl="sibTrans2D1" presStyleIdx="0" presStyleCnt="0"/>
      <dgm:spPr/>
    </dgm:pt>
    <dgm:pt modelId="{3369CEEB-05DE-4724-A898-D95F8074E14F}" type="pres">
      <dgm:prSet presAssocID="{8A733E68-7BBA-44BD-8590-23B4928D6F2C}" presName="compNode" presStyleCnt="0"/>
      <dgm:spPr/>
    </dgm:pt>
    <dgm:pt modelId="{10FD5EC2-0228-4EFA-850A-36AA86631AED}" type="pres">
      <dgm:prSet presAssocID="{8A733E68-7BBA-44BD-8590-23B4928D6F2C}" presName="iconBgRect" presStyleLbl="bgShp" presStyleIdx="3" presStyleCnt="6"/>
      <dgm:spPr/>
    </dgm:pt>
    <dgm:pt modelId="{2626E366-8D17-487A-9C2F-AED39823B3E0}" type="pres">
      <dgm:prSet presAssocID="{8A733E68-7BBA-44BD-8590-23B4928D6F2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861C395-1A22-4A48-9BAF-C67F3A00698B}" type="pres">
      <dgm:prSet presAssocID="{8A733E68-7BBA-44BD-8590-23B4928D6F2C}" presName="spaceRect" presStyleCnt="0"/>
      <dgm:spPr/>
    </dgm:pt>
    <dgm:pt modelId="{B181DDA7-F0E0-4740-AC20-45C2C78C62A6}" type="pres">
      <dgm:prSet presAssocID="{8A733E68-7BBA-44BD-8590-23B4928D6F2C}" presName="textRect" presStyleLbl="revTx" presStyleIdx="3" presStyleCnt="6">
        <dgm:presLayoutVars>
          <dgm:chMax val="1"/>
          <dgm:chPref val="1"/>
        </dgm:presLayoutVars>
      </dgm:prSet>
      <dgm:spPr/>
    </dgm:pt>
    <dgm:pt modelId="{DABD24BF-6697-49BA-8ECB-C423D121EBC9}" type="pres">
      <dgm:prSet presAssocID="{E3B6AC64-EA75-4F4A-B760-32054FAA437B}" presName="sibTrans" presStyleLbl="sibTrans2D1" presStyleIdx="0" presStyleCnt="0"/>
      <dgm:spPr/>
    </dgm:pt>
    <dgm:pt modelId="{B2ABC63E-A0D2-4760-8DBB-CC9CD13111B9}" type="pres">
      <dgm:prSet presAssocID="{C999F729-CBF6-40F7-A232-238800076B18}" presName="compNode" presStyleCnt="0"/>
      <dgm:spPr/>
    </dgm:pt>
    <dgm:pt modelId="{932DE448-F58C-44D7-AF90-D23D8C3D530F}" type="pres">
      <dgm:prSet presAssocID="{C999F729-CBF6-40F7-A232-238800076B18}" presName="iconBgRect" presStyleLbl="bgShp" presStyleIdx="4" presStyleCnt="6"/>
      <dgm:spPr/>
    </dgm:pt>
    <dgm:pt modelId="{85BC8A17-760D-4150-9ABC-5DB5AB9C0EE7}" type="pres">
      <dgm:prSet presAssocID="{C999F729-CBF6-40F7-A232-238800076B1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FD4CCBC-C01F-4018-A21F-FFB6EA52A4F2}" type="pres">
      <dgm:prSet presAssocID="{C999F729-CBF6-40F7-A232-238800076B18}" presName="spaceRect" presStyleCnt="0"/>
      <dgm:spPr/>
    </dgm:pt>
    <dgm:pt modelId="{8427F3BD-AB82-4459-A755-DEDC2486C4F0}" type="pres">
      <dgm:prSet presAssocID="{C999F729-CBF6-40F7-A232-238800076B18}" presName="textRect" presStyleLbl="revTx" presStyleIdx="4" presStyleCnt="6">
        <dgm:presLayoutVars>
          <dgm:chMax val="1"/>
          <dgm:chPref val="1"/>
        </dgm:presLayoutVars>
      </dgm:prSet>
      <dgm:spPr/>
    </dgm:pt>
    <dgm:pt modelId="{C00ED86A-DDCB-446E-A1B9-4A4D6BA42F96}" type="pres">
      <dgm:prSet presAssocID="{052F003D-E131-4DEB-819A-1E9B9CB98A87}" presName="sibTrans" presStyleLbl="sibTrans2D1" presStyleIdx="0" presStyleCnt="0"/>
      <dgm:spPr/>
    </dgm:pt>
    <dgm:pt modelId="{1916D619-E8F0-4E03-8667-27A89875056C}" type="pres">
      <dgm:prSet presAssocID="{FD3C2952-50FF-4E70-90F7-212B9302D066}" presName="compNode" presStyleCnt="0"/>
      <dgm:spPr/>
    </dgm:pt>
    <dgm:pt modelId="{03F534C9-3D4B-4F5E-9B65-20A6647E4A85}" type="pres">
      <dgm:prSet presAssocID="{FD3C2952-50FF-4E70-90F7-212B9302D066}" presName="iconBgRect" presStyleLbl="bgShp" presStyleIdx="5" presStyleCnt="6"/>
      <dgm:spPr/>
    </dgm:pt>
    <dgm:pt modelId="{7F0C49D2-7E6C-49B2-8A2C-8B9429B71AC6}" type="pres">
      <dgm:prSet presAssocID="{FD3C2952-50FF-4E70-90F7-212B9302D06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3D2286C-D56F-46D2-B514-D1B4D35C7D06}" type="pres">
      <dgm:prSet presAssocID="{FD3C2952-50FF-4E70-90F7-212B9302D066}" presName="spaceRect" presStyleCnt="0"/>
      <dgm:spPr/>
    </dgm:pt>
    <dgm:pt modelId="{0106F6AE-7C86-436A-9CAD-E2E18BFACBEC}" type="pres">
      <dgm:prSet presAssocID="{FD3C2952-50FF-4E70-90F7-212B9302D06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1193D05-1B29-4F75-AB37-3CEEC899745C}" srcId="{DA47B5E7-3FC2-447C-A05F-7A2761F8156F}" destId="{8A733E68-7BBA-44BD-8590-23B4928D6F2C}" srcOrd="3" destOrd="0" parTransId="{5AED0409-1F7A-40C3-A910-92A81011D688}" sibTransId="{E3B6AC64-EA75-4F4A-B760-32054FAA437B}"/>
    <dgm:cxn modelId="{00CE4831-960D-404A-B63B-582AB6966805}" srcId="{DA47B5E7-3FC2-447C-A05F-7A2761F8156F}" destId="{F5648388-C7F4-4A17-9D70-1CB03DA25290}" srcOrd="2" destOrd="0" parTransId="{DCA0EC36-5712-4451-9384-88DC053D4F6B}" sibTransId="{2E1978B5-1092-4841-B490-225952724B77}"/>
    <dgm:cxn modelId="{F7570733-E77D-446B-8017-8A9B4BF2B1CE}" type="presOf" srcId="{2E1978B5-1092-4841-B490-225952724B77}" destId="{6BBD5164-5D0E-4D9F-9F0A-8CE731F46251}" srcOrd="0" destOrd="0" presId="urn:microsoft.com/office/officeart/2018/2/layout/IconCircleList"/>
    <dgm:cxn modelId="{727FBF37-B958-4C33-A95B-5B2A401AD668}" type="presOf" srcId="{E3B6AC64-EA75-4F4A-B760-32054FAA437B}" destId="{DABD24BF-6697-49BA-8ECB-C423D121EBC9}" srcOrd="0" destOrd="0" presId="urn:microsoft.com/office/officeart/2018/2/layout/IconCircleList"/>
    <dgm:cxn modelId="{B1B9993A-90CF-43CA-A8D9-CC9FC923B0C7}" type="presOf" srcId="{F28A9514-3E9E-458E-A13A-486DB9138BAB}" destId="{373827B0-9BFB-4B3A-AF85-E1F2DA945739}" srcOrd="0" destOrd="0" presId="urn:microsoft.com/office/officeart/2018/2/layout/IconCircleList"/>
    <dgm:cxn modelId="{9440515E-F062-4216-B019-8C17D5EB5830}" type="presOf" srcId="{72C85CFD-3E73-4412-8ED1-71DF1BAC5ECB}" destId="{70E1B591-2592-4D08-A5CD-CCAF2140C2D4}" srcOrd="0" destOrd="0" presId="urn:microsoft.com/office/officeart/2018/2/layout/IconCircleList"/>
    <dgm:cxn modelId="{2E6D2B71-15EC-406D-9E4C-A6A4DDD7EE74}" srcId="{DA47B5E7-3FC2-447C-A05F-7A2761F8156F}" destId="{369990FA-B639-4557-BFC8-BF03C9ADC11A}" srcOrd="0" destOrd="0" parTransId="{6AB25A88-3CCC-4F80-AFCE-03A2A12FD148}" sibTransId="{F28A9514-3E9E-458E-A13A-486DB9138BAB}"/>
    <dgm:cxn modelId="{39CB3974-AABE-45B0-A555-5991B99F722F}" type="presOf" srcId="{FD3C2952-50FF-4E70-90F7-212B9302D066}" destId="{0106F6AE-7C86-436A-9CAD-E2E18BFACBEC}" srcOrd="0" destOrd="0" presId="urn:microsoft.com/office/officeart/2018/2/layout/IconCircleList"/>
    <dgm:cxn modelId="{F8DF8E79-0EFC-44B5-A98C-AE9E6EB4147C}" type="presOf" srcId="{369990FA-B639-4557-BFC8-BF03C9ADC11A}" destId="{9825A776-EE58-474D-ADED-8ABEC8F7E996}" srcOrd="0" destOrd="0" presId="urn:microsoft.com/office/officeart/2018/2/layout/IconCircleList"/>
    <dgm:cxn modelId="{B19D247C-4AC5-4771-BAD0-06492C3152B2}" type="presOf" srcId="{052F003D-E131-4DEB-819A-1E9B9CB98A87}" destId="{C00ED86A-DDCB-446E-A1B9-4A4D6BA42F96}" srcOrd="0" destOrd="0" presId="urn:microsoft.com/office/officeart/2018/2/layout/IconCircleList"/>
    <dgm:cxn modelId="{F8F8477D-DE57-499A-B47D-722528700A57}" srcId="{DA47B5E7-3FC2-447C-A05F-7A2761F8156F}" destId="{C999F729-CBF6-40F7-A232-238800076B18}" srcOrd="4" destOrd="0" parTransId="{08CD0513-2CB1-4A8B-A890-51069A2AB354}" sibTransId="{052F003D-E131-4DEB-819A-1E9B9CB98A87}"/>
    <dgm:cxn modelId="{9D0C5590-89DE-47B2-8325-A13CBF715C18}" type="presOf" srcId="{DA47B5E7-3FC2-447C-A05F-7A2761F8156F}" destId="{0FB053B7-5E01-4A2E-9AA6-110D32680A25}" srcOrd="0" destOrd="0" presId="urn:microsoft.com/office/officeart/2018/2/layout/IconCircleList"/>
    <dgm:cxn modelId="{29035DA2-1F12-4EFD-93B8-2564CA236C25}" type="presOf" srcId="{A8F99041-F896-407B-9BD1-BFCD925AB3D9}" destId="{5268654E-4D88-43EB-9924-230A9C0F04C2}" srcOrd="0" destOrd="0" presId="urn:microsoft.com/office/officeart/2018/2/layout/IconCircleList"/>
    <dgm:cxn modelId="{F2A754B2-2D48-4DFD-9308-325B524E5C97}" type="presOf" srcId="{C999F729-CBF6-40F7-A232-238800076B18}" destId="{8427F3BD-AB82-4459-A755-DEDC2486C4F0}" srcOrd="0" destOrd="0" presId="urn:microsoft.com/office/officeart/2018/2/layout/IconCircleList"/>
    <dgm:cxn modelId="{2E19D0E5-514B-476E-B92F-F1709A45D900}" type="presOf" srcId="{8A733E68-7BBA-44BD-8590-23B4928D6F2C}" destId="{B181DDA7-F0E0-4740-AC20-45C2C78C62A6}" srcOrd="0" destOrd="0" presId="urn:microsoft.com/office/officeart/2018/2/layout/IconCircleList"/>
    <dgm:cxn modelId="{B002C6EA-3C2C-4938-A962-4DAA3626C8C3}" srcId="{DA47B5E7-3FC2-447C-A05F-7A2761F8156F}" destId="{FD3C2952-50FF-4E70-90F7-212B9302D066}" srcOrd="5" destOrd="0" parTransId="{29EEAF29-2222-475C-8F35-12785995764B}" sibTransId="{8E3812FA-5B09-4653-B54D-458FF7249C20}"/>
    <dgm:cxn modelId="{95E2B3F5-0789-4297-A276-6055516C5A03}" type="presOf" srcId="{F5648388-C7F4-4A17-9D70-1CB03DA25290}" destId="{3CF409BB-9E2A-4925-94FD-CE0AA1266289}" srcOrd="0" destOrd="0" presId="urn:microsoft.com/office/officeart/2018/2/layout/IconCircleList"/>
    <dgm:cxn modelId="{544C16FD-4C0D-4953-B637-8C397FCA6B5B}" srcId="{DA47B5E7-3FC2-447C-A05F-7A2761F8156F}" destId="{72C85CFD-3E73-4412-8ED1-71DF1BAC5ECB}" srcOrd="1" destOrd="0" parTransId="{507AAB0B-087E-49A8-B0D5-4B2F49575152}" sibTransId="{A8F99041-F896-407B-9BD1-BFCD925AB3D9}"/>
    <dgm:cxn modelId="{6C6B1BE1-D105-4D1F-AD9E-3C31950FA04F}" type="presParOf" srcId="{0FB053B7-5E01-4A2E-9AA6-110D32680A25}" destId="{CC157790-630A-427D-A4A2-94FBF23F1ADD}" srcOrd="0" destOrd="0" presId="urn:microsoft.com/office/officeart/2018/2/layout/IconCircleList"/>
    <dgm:cxn modelId="{6C8C370D-15E3-4B99-B832-19F609DD1543}" type="presParOf" srcId="{CC157790-630A-427D-A4A2-94FBF23F1ADD}" destId="{E4DCD23D-0B41-4C1A-A661-580B5F4018EF}" srcOrd="0" destOrd="0" presId="urn:microsoft.com/office/officeart/2018/2/layout/IconCircleList"/>
    <dgm:cxn modelId="{4831C71B-C66E-4F32-8696-FFC68D8BC4A9}" type="presParOf" srcId="{E4DCD23D-0B41-4C1A-A661-580B5F4018EF}" destId="{E500C454-3473-4F3E-B3CD-ED62247DED2B}" srcOrd="0" destOrd="0" presId="urn:microsoft.com/office/officeart/2018/2/layout/IconCircleList"/>
    <dgm:cxn modelId="{2945A7CE-09E3-4AE4-9BFB-62DCBA6FEDDD}" type="presParOf" srcId="{E4DCD23D-0B41-4C1A-A661-580B5F4018EF}" destId="{16803F78-BFBA-4133-B442-DC5B3BF69675}" srcOrd="1" destOrd="0" presId="urn:microsoft.com/office/officeart/2018/2/layout/IconCircleList"/>
    <dgm:cxn modelId="{48950D0E-5B13-427E-98A2-81F13CB0DBC7}" type="presParOf" srcId="{E4DCD23D-0B41-4C1A-A661-580B5F4018EF}" destId="{095EE745-600C-4FB0-A2D1-26E5BBD84FDE}" srcOrd="2" destOrd="0" presId="urn:microsoft.com/office/officeart/2018/2/layout/IconCircleList"/>
    <dgm:cxn modelId="{D656886B-8A81-4970-A97C-358F5BE66CB6}" type="presParOf" srcId="{E4DCD23D-0B41-4C1A-A661-580B5F4018EF}" destId="{9825A776-EE58-474D-ADED-8ABEC8F7E996}" srcOrd="3" destOrd="0" presId="urn:microsoft.com/office/officeart/2018/2/layout/IconCircleList"/>
    <dgm:cxn modelId="{94A9102B-01A0-413D-AC0C-0BE10CAA3A5B}" type="presParOf" srcId="{CC157790-630A-427D-A4A2-94FBF23F1ADD}" destId="{373827B0-9BFB-4B3A-AF85-E1F2DA945739}" srcOrd="1" destOrd="0" presId="urn:microsoft.com/office/officeart/2018/2/layout/IconCircleList"/>
    <dgm:cxn modelId="{7A3A6CF9-C0E4-407B-9771-9380E12E82DD}" type="presParOf" srcId="{CC157790-630A-427D-A4A2-94FBF23F1ADD}" destId="{C2318BEC-5704-41A0-8A6B-4733472F9FDF}" srcOrd="2" destOrd="0" presId="urn:microsoft.com/office/officeart/2018/2/layout/IconCircleList"/>
    <dgm:cxn modelId="{0B71C707-FC7D-4234-A2D3-96D718383431}" type="presParOf" srcId="{C2318BEC-5704-41A0-8A6B-4733472F9FDF}" destId="{7CCF8874-4598-4F28-BA97-56C75791688C}" srcOrd="0" destOrd="0" presId="urn:microsoft.com/office/officeart/2018/2/layout/IconCircleList"/>
    <dgm:cxn modelId="{151D23BC-B30D-4B9F-9361-0436236BC6ED}" type="presParOf" srcId="{C2318BEC-5704-41A0-8A6B-4733472F9FDF}" destId="{A115CBA4-8460-47C0-A75D-D521A66B367A}" srcOrd="1" destOrd="0" presId="urn:microsoft.com/office/officeart/2018/2/layout/IconCircleList"/>
    <dgm:cxn modelId="{AC7D6941-2005-4F63-9FDA-6D53142C8933}" type="presParOf" srcId="{C2318BEC-5704-41A0-8A6B-4733472F9FDF}" destId="{25B96FA1-5E4E-4249-AEFA-FAB9B2157F9A}" srcOrd="2" destOrd="0" presId="urn:microsoft.com/office/officeart/2018/2/layout/IconCircleList"/>
    <dgm:cxn modelId="{F6E69C59-FF4D-4AC9-83AF-136C1FACB1BC}" type="presParOf" srcId="{C2318BEC-5704-41A0-8A6B-4733472F9FDF}" destId="{70E1B591-2592-4D08-A5CD-CCAF2140C2D4}" srcOrd="3" destOrd="0" presId="urn:microsoft.com/office/officeart/2018/2/layout/IconCircleList"/>
    <dgm:cxn modelId="{E362D0F6-B75D-48D6-92BC-425DC1CB4815}" type="presParOf" srcId="{CC157790-630A-427D-A4A2-94FBF23F1ADD}" destId="{5268654E-4D88-43EB-9924-230A9C0F04C2}" srcOrd="3" destOrd="0" presId="urn:microsoft.com/office/officeart/2018/2/layout/IconCircleList"/>
    <dgm:cxn modelId="{D83C7F40-4748-43B3-A5D1-1D48D1D96530}" type="presParOf" srcId="{CC157790-630A-427D-A4A2-94FBF23F1ADD}" destId="{617D7EBC-6EDD-4D7A-A82D-6EE4ECE98E45}" srcOrd="4" destOrd="0" presId="urn:microsoft.com/office/officeart/2018/2/layout/IconCircleList"/>
    <dgm:cxn modelId="{0184C057-00D1-4126-AC79-3CC55B0DAE98}" type="presParOf" srcId="{617D7EBC-6EDD-4D7A-A82D-6EE4ECE98E45}" destId="{411EFAB5-0717-47C7-B122-2E5B2055DE75}" srcOrd="0" destOrd="0" presId="urn:microsoft.com/office/officeart/2018/2/layout/IconCircleList"/>
    <dgm:cxn modelId="{65C1B440-29EF-45ED-B0B9-04C0F4851228}" type="presParOf" srcId="{617D7EBC-6EDD-4D7A-A82D-6EE4ECE98E45}" destId="{DD6D19BA-2226-4792-A139-50783503424D}" srcOrd="1" destOrd="0" presId="urn:microsoft.com/office/officeart/2018/2/layout/IconCircleList"/>
    <dgm:cxn modelId="{26E769F0-72E1-4DCD-AB9F-B4963436B831}" type="presParOf" srcId="{617D7EBC-6EDD-4D7A-A82D-6EE4ECE98E45}" destId="{03A085FC-6890-4C02-9399-067C97E344FD}" srcOrd="2" destOrd="0" presId="urn:microsoft.com/office/officeart/2018/2/layout/IconCircleList"/>
    <dgm:cxn modelId="{5B71EF22-D36B-451B-B765-4FBDD8A9E038}" type="presParOf" srcId="{617D7EBC-6EDD-4D7A-A82D-6EE4ECE98E45}" destId="{3CF409BB-9E2A-4925-94FD-CE0AA1266289}" srcOrd="3" destOrd="0" presId="urn:microsoft.com/office/officeart/2018/2/layout/IconCircleList"/>
    <dgm:cxn modelId="{23696988-70EF-47C7-9297-7531C32495EB}" type="presParOf" srcId="{CC157790-630A-427D-A4A2-94FBF23F1ADD}" destId="{6BBD5164-5D0E-4D9F-9F0A-8CE731F46251}" srcOrd="5" destOrd="0" presId="urn:microsoft.com/office/officeart/2018/2/layout/IconCircleList"/>
    <dgm:cxn modelId="{3C9D7CED-7DB5-48F0-8612-24B41436E072}" type="presParOf" srcId="{CC157790-630A-427D-A4A2-94FBF23F1ADD}" destId="{3369CEEB-05DE-4724-A898-D95F8074E14F}" srcOrd="6" destOrd="0" presId="urn:microsoft.com/office/officeart/2018/2/layout/IconCircleList"/>
    <dgm:cxn modelId="{D4A571EB-0D2D-4D0B-8C1C-ED1C54F2F634}" type="presParOf" srcId="{3369CEEB-05DE-4724-A898-D95F8074E14F}" destId="{10FD5EC2-0228-4EFA-850A-36AA86631AED}" srcOrd="0" destOrd="0" presId="urn:microsoft.com/office/officeart/2018/2/layout/IconCircleList"/>
    <dgm:cxn modelId="{5B62B08C-0864-45EB-BAE1-2F56A850C0D2}" type="presParOf" srcId="{3369CEEB-05DE-4724-A898-D95F8074E14F}" destId="{2626E366-8D17-487A-9C2F-AED39823B3E0}" srcOrd="1" destOrd="0" presId="urn:microsoft.com/office/officeart/2018/2/layout/IconCircleList"/>
    <dgm:cxn modelId="{91F77BED-6421-494E-AF68-BD71FBCE4CFE}" type="presParOf" srcId="{3369CEEB-05DE-4724-A898-D95F8074E14F}" destId="{A861C395-1A22-4A48-9BAF-C67F3A00698B}" srcOrd="2" destOrd="0" presId="urn:microsoft.com/office/officeart/2018/2/layout/IconCircleList"/>
    <dgm:cxn modelId="{14F5B295-F500-40CA-82AD-2581C8BB7020}" type="presParOf" srcId="{3369CEEB-05DE-4724-A898-D95F8074E14F}" destId="{B181DDA7-F0E0-4740-AC20-45C2C78C62A6}" srcOrd="3" destOrd="0" presId="urn:microsoft.com/office/officeart/2018/2/layout/IconCircleList"/>
    <dgm:cxn modelId="{DF88E4DA-0FEB-44F5-9127-CA0FABE3FF8D}" type="presParOf" srcId="{CC157790-630A-427D-A4A2-94FBF23F1ADD}" destId="{DABD24BF-6697-49BA-8ECB-C423D121EBC9}" srcOrd="7" destOrd="0" presId="urn:microsoft.com/office/officeart/2018/2/layout/IconCircleList"/>
    <dgm:cxn modelId="{6A70B914-7AAD-4021-8109-494FF109C559}" type="presParOf" srcId="{CC157790-630A-427D-A4A2-94FBF23F1ADD}" destId="{B2ABC63E-A0D2-4760-8DBB-CC9CD13111B9}" srcOrd="8" destOrd="0" presId="urn:microsoft.com/office/officeart/2018/2/layout/IconCircleList"/>
    <dgm:cxn modelId="{343EDD40-1AD0-4FD9-A15C-BA4E8878499D}" type="presParOf" srcId="{B2ABC63E-A0D2-4760-8DBB-CC9CD13111B9}" destId="{932DE448-F58C-44D7-AF90-D23D8C3D530F}" srcOrd="0" destOrd="0" presId="urn:microsoft.com/office/officeart/2018/2/layout/IconCircleList"/>
    <dgm:cxn modelId="{4BA6D50E-E3FA-4BFB-952B-AF26F60CAC02}" type="presParOf" srcId="{B2ABC63E-A0D2-4760-8DBB-CC9CD13111B9}" destId="{85BC8A17-760D-4150-9ABC-5DB5AB9C0EE7}" srcOrd="1" destOrd="0" presId="urn:microsoft.com/office/officeart/2018/2/layout/IconCircleList"/>
    <dgm:cxn modelId="{F1A8AB4E-8418-4071-86CE-870E1CDD8136}" type="presParOf" srcId="{B2ABC63E-A0D2-4760-8DBB-CC9CD13111B9}" destId="{CFD4CCBC-C01F-4018-A21F-FFB6EA52A4F2}" srcOrd="2" destOrd="0" presId="urn:microsoft.com/office/officeart/2018/2/layout/IconCircleList"/>
    <dgm:cxn modelId="{2961DDE6-FBB4-4CBE-A7C2-E5C57E948524}" type="presParOf" srcId="{B2ABC63E-A0D2-4760-8DBB-CC9CD13111B9}" destId="{8427F3BD-AB82-4459-A755-DEDC2486C4F0}" srcOrd="3" destOrd="0" presId="urn:microsoft.com/office/officeart/2018/2/layout/IconCircleList"/>
    <dgm:cxn modelId="{74FFCE22-EFC9-4A0C-B806-CB1347CFB9E3}" type="presParOf" srcId="{CC157790-630A-427D-A4A2-94FBF23F1ADD}" destId="{C00ED86A-DDCB-446E-A1B9-4A4D6BA42F96}" srcOrd="9" destOrd="0" presId="urn:microsoft.com/office/officeart/2018/2/layout/IconCircleList"/>
    <dgm:cxn modelId="{094E5A24-0BA8-41A0-8C8B-9814DC338BD9}" type="presParOf" srcId="{CC157790-630A-427D-A4A2-94FBF23F1ADD}" destId="{1916D619-E8F0-4E03-8667-27A89875056C}" srcOrd="10" destOrd="0" presId="urn:microsoft.com/office/officeart/2018/2/layout/IconCircleList"/>
    <dgm:cxn modelId="{86D0F644-147F-453B-9B6F-CEE057D30F08}" type="presParOf" srcId="{1916D619-E8F0-4E03-8667-27A89875056C}" destId="{03F534C9-3D4B-4F5E-9B65-20A6647E4A85}" srcOrd="0" destOrd="0" presId="urn:microsoft.com/office/officeart/2018/2/layout/IconCircleList"/>
    <dgm:cxn modelId="{24A83DBF-C7E5-4729-B378-FEFD5544625F}" type="presParOf" srcId="{1916D619-E8F0-4E03-8667-27A89875056C}" destId="{7F0C49D2-7E6C-49B2-8A2C-8B9429B71AC6}" srcOrd="1" destOrd="0" presId="urn:microsoft.com/office/officeart/2018/2/layout/IconCircleList"/>
    <dgm:cxn modelId="{87D4ADD9-F197-4AA2-B24B-3E4FD451D3F2}" type="presParOf" srcId="{1916D619-E8F0-4E03-8667-27A89875056C}" destId="{83D2286C-D56F-46D2-B514-D1B4D35C7D06}" srcOrd="2" destOrd="0" presId="urn:microsoft.com/office/officeart/2018/2/layout/IconCircleList"/>
    <dgm:cxn modelId="{4FFAC5D4-F958-42C8-9A6D-F08938D7F9D8}" type="presParOf" srcId="{1916D619-E8F0-4E03-8667-27A89875056C}" destId="{0106F6AE-7C86-436A-9CAD-E2E18BFACBE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D16CEC-65A3-4A48-82FF-F996366A69D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03B1DEB-CDAA-4C08-8E45-54CF64928533}">
      <dgm:prSet/>
      <dgm:spPr/>
      <dgm:t>
        <a:bodyPr/>
        <a:lstStyle/>
        <a:p>
          <a:r>
            <a:rPr lang="en-US"/>
            <a:t>Depending on the size of the department it could be difficult to have meetings that are only 6-10 people.</a:t>
          </a:r>
        </a:p>
      </dgm:t>
    </dgm:pt>
    <dgm:pt modelId="{6977FBA6-6672-436C-9CBB-93E238342E1A}" type="parTrans" cxnId="{6CEC1481-6E73-4580-8A10-0BBC52213FD3}">
      <dgm:prSet/>
      <dgm:spPr/>
      <dgm:t>
        <a:bodyPr/>
        <a:lstStyle/>
        <a:p>
          <a:endParaRPr lang="en-US"/>
        </a:p>
      </dgm:t>
    </dgm:pt>
    <dgm:pt modelId="{207A9920-001F-4A0C-8C36-25DBA9FE0E56}" type="sibTrans" cxnId="{6CEC1481-6E73-4580-8A10-0BBC52213FD3}">
      <dgm:prSet/>
      <dgm:spPr/>
      <dgm:t>
        <a:bodyPr/>
        <a:lstStyle/>
        <a:p>
          <a:endParaRPr lang="en-US"/>
        </a:p>
      </dgm:t>
    </dgm:pt>
    <dgm:pt modelId="{1436EBFC-5053-4A74-B6E0-83B278C62170}">
      <dgm:prSet/>
      <dgm:spPr/>
      <dgm:t>
        <a:bodyPr/>
        <a:lstStyle/>
        <a:p>
          <a:r>
            <a:rPr lang="en-US"/>
            <a:t>Meetings aren’t always the best way to talk with groups of people</a:t>
          </a:r>
        </a:p>
      </dgm:t>
    </dgm:pt>
    <dgm:pt modelId="{1FE51E62-5363-4A9A-B527-EF2EBAEF7F72}" type="parTrans" cxnId="{EC84AAED-51CC-4F84-A719-8960ED15583A}">
      <dgm:prSet/>
      <dgm:spPr/>
      <dgm:t>
        <a:bodyPr/>
        <a:lstStyle/>
        <a:p>
          <a:endParaRPr lang="en-US"/>
        </a:p>
      </dgm:t>
    </dgm:pt>
    <dgm:pt modelId="{305167CD-AB85-4680-A63B-F96467C04E58}" type="sibTrans" cxnId="{EC84AAED-51CC-4F84-A719-8960ED15583A}">
      <dgm:prSet/>
      <dgm:spPr/>
      <dgm:t>
        <a:bodyPr/>
        <a:lstStyle/>
        <a:p>
          <a:endParaRPr lang="en-US"/>
        </a:p>
      </dgm:t>
    </dgm:pt>
    <dgm:pt modelId="{F3A10D8E-021E-434F-8288-62B6455C1620}">
      <dgm:prSet/>
      <dgm:spPr/>
      <dgm:t>
        <a:bodyPr/>
        <a:lstStyle/>
        <a:p>
          <a:r>
            <a:rPr lang="en-US"/>
            <a:t>Limiting the size could leave people out</a:t>
          </a:r>
        </a:p>
      </dgm:t>
    </dgm:pt>
    <dgm:pt modelId="{376D48BB-30E6-4839-9E7F-300E1E8132E6}" type="parTrans" cxnId="{1AB4AAD4-E975-475E-A2E7-2F628D310106}">
      <dgm:prSet/>
      <dgm:spPr/>
      <dgm:t>
        <a:bodyPr/>
        <a:lstStyle/>
        <a:p>
          <a:endParaRPr lang="en-US"/>
        </a:p>
      </dgm:t>
    </dgm:pt>
    <dgm:pt modelId="{A3FC6188-A835-474C-AB24-38FA54395D69}" type="sibTrans" cxnId="{1AB4AAD4-E975-475E-A2E7-2F628D310106}">
      <dgm:prSet/>
      <dgm:spPr/>
      <dgm:t>
        <a:bodyPr/>
        <a:lstStyle/>
        <a:p>
          <a:endParaRPr lang="en-US"/>
        </a:p>
      </dgm:t>
    </dgm:pt>
    <dgm:pt modelId="{A96BA513-AEB5-455F-9B94-9EFF8304BE0A}">
      <dgm:prSet/>
      <dgm:spPr/>
      <dgm:t>
        <a:bodyPr/>
        <a:lstStyle/>
        <a:p>
          <a:r>
            <a:rPr lang="en-US"/>
            <a:t>Its hard to decide who is important to the meeting and whom is not</a:t>
          </a:r>
        </a:p>
      </dgm:t>
    </dgm:pt>
    <dgm:pt modelId="{201A1C02-0101-4C87-86FE-914D1B28F819}" type="parTrans" cxnId="{1FFD71A2-A77F-4BEE-9C79-C31196370E27}">
      <dgm:prSet/>
      <dgm:spPr/>
      <dgm:t>
        <a:bodyPr/>
        <a:lstStyle/>
        <a:p>
          <a:endParaRPr lang="en-US"/>
        </a:p>
      </dgm:t>
    </dgm:pt>
    <dgm:pt modelId="{EAD741D4-5B69-4BF0-AFE1-B1948760C11A}" type="sibTrans" cxnId="{1FFD71A2-A77F-4BEE-9C79-C31196370E27}">
      <dgm:prSet/>
      <dgm:spPr/>
      <dgm:t>
        <a:bodyPr/>
        <a:lstStyle/>
        <a:p>
          <a:endParaRPr lang="en-US"/>
        </a:p>
      </dgm:t>
    </dgm:pt>
    <dgm:pt modelId="{FDAC50CB-1449-4338-8215-6D791A378D24}">
      <dgm:prSet/>
      <dgm:spPr/>
      <dgm:t>
        <a:bodyPr/>
        <a:lstStyle/>
        <a:p>
          <a:r>
            <a:rPr lang="en-US"/>
            <a:t>Might need multiple meetings to fit everyone in</a:t>
          </a:r>
        </a:p>
      </dgm:t>
    </dgm:pt>
    <dgm:pt modelId="{CFBE1025-0845-481C-867B-CA78BECAE5BC}" type="parTrans" cxnId="{5A1CAD75-46B8-4ADB-8426-B16885E53E6A}">
      <dgm:prSet/>
      <dgm:spPr/>
      <dgm:t>
        <a:bodyPr/>
        <a:lstStyle/>
        <a:p>
          <a:endParaRPr lang="en-US"/>
        </a:p>
      </dgm:t>
    </dgm:pt>
    <dgm:pt modelId="{70E6A308-9A79-4515-AE6B-BF554C13BC25}" type="sibTrans" cxnId="{5A1CAD75-46B8-4ADB-8426-B16885E53E6A}">
      <dgm:prSet/>
      <dgm:spPr/>
      <dgm:t>
        <a:bodyPr/>
        <a:lstStyle/>
        <a:p>
          <a:endParaRPr lang="en-US"/>
        </a:p>
      </dgm:t>
    </dgm:pt>
    <dgm:pt modelId="{8B63FA29-9979-48D7-839C-0095704089EC}">
      <dgm:prSet/>
      <dgm:spPr/>
      <dgm:t>
        <a:bodyPr/>
        <a:lstStyle/>
        <a:p>
          <a:r>
            <a:rPr lang="en-US"/>
            <a:t>People that aren’t in the meetings needs to be informed some other way of the information that was shared and gone over in the meeting.</a:t>
          </a:r>
        </a:p>
      </dgm:t>
    </dgm:pt>
    <dgm:pt modelId="{06870044-8A20-4328-884C-B697ECACD198}" type="parTrans" cxnId="{4636094E-B185-4077-B872-76ECEBE44A4D}">
      <dgm:prSet/>
      <dgm:spPr/>
      <dgm:t>
        <a:bodyPr/>
        <a:lstStyle/>
        <a:p>
          <a:endParaRPr lang="en-US"/>
        </a:p>
      </dgm:t>
    </dgm:pt>
    <dgm:pt modelId="{CC0B7CB4-1D59-40B5-9EA8-C1E018EF5011}" type="sibTrans" cxnId="{4636094E-B185-4077-B872-76ECEBE44A4D}">
      <dgm:prSet/>
      <dgm:spPr/>
      <dgm:t>
        <a:bodyPr/>
        <a:lstStyle/>
        <a:p>
          <a:endParaRPr lang="en-US"/>
        </a:p>
      </dgm:t>
    </dgm:pt>
    <dgm:pt modelId="{47128FEE-DD3E-48F4-BB0C-C79E72203CE0}" type="pres">
      <dgm:prSet presAssocID="{88D16CEC-65A3-4A48-82FF-F996366A69D1}" presName="diagram" presStyleCnt="0">
        <dgm:presLayoutVars>
          <dgm:dir/>
          <dgm:resizeHandles val="exact"/>
        </dgm:presLayoutVars>
      </dgm:prSet>
      <dgm:spPr/>
    </dgm:pt>
    <dgm:pt modelId="{B048E460-54A4-4148-84C0-D9986ACEFEF7}" type="pres">
      <dgm:prSet presAssocID="{003B1DEB-CDAA-4C08-8E45-54CF64928533}" presName="node" presStyleLbl="node1" presStyleIdx="0" presStyleCnt="6">
        <dgm:presLayoutVars>
          <dgm:bulletEnabled val="1"/>
        </dgm:presLayoutVars>
      </dgm:prSet>
      <dgm:spPr/>
    </dgm:pt>
    <dgm:pt modelId="{47D97639-42A1-4910-8149-A0A7FC9EB31C}" type="pres">
      <dgm:prSet presAssocID="{207A9920-001F-4A0C-8C36-25DBA9FE0E56}" presName="sibTrans" presStyleCnt="0"/>
      <dgm:spPr/>
    </dgm:pt>
    <dgm:pt modelId="{89753A41-E64A-4A3A-84A8-2FA9032A3E61}" type="pres">
      <dgm:prSet presAssocID="{1436EBFC-5053-4A74-B6E0-83B278C62170}" presName="node" presStyleLbl="node1" presStyleIdx="1" presStyleCnt="6">
        <dgm:presLayoutVars>
          <dgm:bulletEnabled val="1"/>
        </dgm:presLayoutVars>
      </dgm:prSet>
      <dgm:spPr/>
    </dgm:pt>
    <dgm:pt modelId="{2B155B91-5577-4689-B310-97C1D63160AB}" type="pres">
      <dgm:prSet presAssocID="{305167CD-AB85-4680-A63B-F96467C04E58}" presName="sibTrans" presStyleCnt="0"/>
      <dgm:spPr/>
    </dgm:pt>
    <dgm:pt modelId="{F926228F-0A8A-4FB0-B871-26D0354EDA81}" type="pres">
      <dgm:prSet presAssocID="{F3A10D8E-021E-434F-8288-62B6455C1620}" presName="node" presStyleLbl="node1" presStyleIdx="2" presStyleCnt="6">
        <dgm:presLayoutVars>
          <dgm:bulletEnabled val="1"/>
        </dgm:presLayoutVars>
      </dgm:prSet>
      <dgm:spPr/>
    </dgm:pt>
    <dgm:pt modelId="{891625F8-9F41-4F3D-B3FF-9B025271FCA9}" type="pres">
      <dgm:prSet presAssocID="{A3FC6188-A835-474C-AB24-38FA54395D69}" presName="sibTrans" presStyleCnt="0"/>
      <dgm:spPr/>
    </dgm:pt>
    <dgm:pt modelId="{07F6AE5F-F662-4784-ADAB-74F52CF9D71D}" type="pres">
      <dgm:prSet presAssocID="{A96BA513-AEB5-455F-9B94-9EFF8304BE0A}" presName="node" presStyleLbl="node1" presStyleIdx="3" presStyleCnt="6">
        <dgm:presLayoutVars>
          <dgm:bulletEnabled val="1"/>
        </dgm:presLayoutVars>
      </dgm:prSet>
      <dgm:spPr/>
    </dgm:pt>
    <dgm:pt modelId="{DB7876DC-3DE4-4594-BC53-CC578C131C10}" type="pres">
      <dgm:prSet presAssocID="{EAD741D4-5B69-4BF0-AFE1-B1948760C11A}" presName="sibTrans" presStyleCnt="0"/>
      <dgm:spPr/>
    </dgm:pt>
    <dgm:pt modelId="{79FA7C21-AB59-4291-AD79-33510553FFBA}" type="pres">
      <dgm:prSet presAssocID="{FDAC50CB-1449-4338-8215-6D791A378D24}" presName="node" presStyleLbl="node1" presStyleIdx="4" presStyleCnt="6">
        <dgm:presLayoutVars>
          <dgm:bulletEnabled val="1"/>
        </dgm:presLayoutVars>
      </dgm:prSet>
      <dgm:spPr/>
    </dgm:pt>
    <dgm:pt modelId="{D267BF48-7F7D-46B8-A987-93A6320A2BC8}" type="pres">
      <dgm:prSet presAssocID="{70E6A308-9A79-4515-AE6B-BF554C13BC25}" presName="sibTrans" presStyleCnt="0"/>
      <dgm:spPr/>
    </dgm:pt>
    <dgm:pt modelId="{26DDBCC0-5672-4643-AA85-AE0A9B3C18D9}" type="pres">
      <dgm:prSet presAssocID="{8B63FA29-9979-48D7-839C-0095704089EC}" presName="node" presStyleLbl="node1" presStyleIdx="5" presStyleCnt="6">
        <dgm:presLayoutVars>
          <dgm:bulletEnabled val="1"/>
        </dgm:presLayoutVars>
      </dgm:prSet>
      <dgm:spPr/>
    </dgm:pt>
  </dgm:ptLst>
  <dgm:cxnLst>
    <dgm:cxn modelId="{66FED039-2DFF-4FFD-A990-5A8D11C05E4F}" type="presOf" srcId="{1436EBFC-5053-4A74-B6E0-83B278C62170}" destId="{89753A41-E64A-4A3A-84A8-2FA9032A3E61}" srcOrd="0" destOrd="0" presId="urn:microsoft.com/office/officeart/2005/8/layout/default"/>
    <dgm:cxn modelId="{16F42E4B-0F0E-476A-939A-60912C360782}" type="presOf" srcId="{8B63FA29-9979-48D7-839C-0095704089EC}" destId="{26DDBCC0-5672-4643-AA85-AE0A9B3C18D9}" srcOrd="0" destOrd="0" presId="urn:microsoft.com/office/officeart/2005/8/layout/default"/>
    <dgm:cxn modelId="{34414C6B-6C57-4DB2-9C06-1B83E7928F92}" type="presOf" srcId="{A96BA513-AEB5-455F-9B94-9EFF8304BE0A}" destId="{07F6AE5F-F662-4784-ADAB-74F52CF9D71D}" srcOrd="0" destOrd="0" presId="urn:microsoft.com/office/officeart/2005/8/layout/default"/>
    <dgm:cxn modelId="{4636094E-B185-4077-B872-76ECEBE44A4D}" srcId="{88D16CEC-65A3-4A48-82FF-F996366A69D1}" destId="{8B63FA29-9979-48D7-839C-0095704089EC}" srcOrd="5" destOrd="0" parTransId="{06870044-8A20-4328-884C-B697ECACD198}" sibTransId="{CC0B7CB4-1D59-40B5-9EA8-C1E018EF5011}"/>
    <dgm:cxn modelId="{5FDDA94F-FBE2-4CCF-83A8-145837A6B1C9}" type="presOf" srcId="{FDAC50CB-1449-4338-8215-6D791A378D24}" destId="{79FA7C21-AB59-4291-AD79-33510553FFBA}" srcOrd="0" destOrd="0" presId="urn:microsoft.com/office/officeart/2005/8/layout/default"/>
    <dgm:cxn modelId="{5A1CAD75-46B8-4ADB-8426-B16885E53E6A}" srcId="{88D16CEC-65A3-4A48-82FF-F996366A69D1}" destId="{FDAC50CB-1449-4338-8215-6D791A378D24}" srcOrd="4" destOrd="0" parTransId="{CFBE1025-0845-481C-867B-CA78BECAE5BC}" sibTransId="{70E6A308-9A79-4515-AE6B-BF554C13BC25}"/>
    <dgm:cxn modelId="{6CEC1481-6E73-4580-8A10-0BBC52213FD3}" srcId="{88D16CEC-65A3-4A48-82FF-F996366A69D1}" destId="{003B1DEB-CDAA-4C08-8E45-54CF64928533}" srcOrd="0" destOrd="0" parTransId="{6977FBA6-6672-436C-9CBB-93E238342E1A}" sibTransId="{207A9920-001F-4A0C-8C36-25DBA9FE0E56}"/>
    <dgm:cxn modelId="{4F198C8E-5E99-445C-BD45-6B0B5922F280}" type="presOf" srcId="{88D16CEC-65A3-4A48-82FF-F996366A69D1}" destId="{47128FEE-DD3E-48F4-BB0C-C79E72203CE0}" srcOrd="0" destOrd="0" presId="urn:microsoft.com/office/officeart/2005/8/layout/default"/>
    <dgm:cxn modelId="{B14A2391-D173-4CD0-8DBC-4D5F63A61C48}" type="presOf" srcId="{003B1DEB-CDAA-4C08-8E45-54CF64928533}" destId="{B048E460-54A4-4148-84C0-D9986ACEFEF7}" srcOrd="0" destOrd="0" presId="urn:microsoft.com/office/officeart/2005/8/layout/default"/>
    <dgm:cxn modelId="{1FFD71A2-A77F-4BEE-9C79-C31196370E27}" srcId="{88D16CEC-65A3-4A48-82FF-F996366A69D1}" destId="{A96BA513-AEB5-455F-9B94-9EFF8304BE0A}" srcOrd="3" destOrd="0" parTransId="{201A1C02-0101-4C87-86FE-914D1B28F819}" sibTransId="{EAD741D4-5B69-4BF0-AFE1-B1948760C11A}"/>
    <dgm:cxn modelId="{1CA942A8-A449-4D45-9051-47245E208AC2}" type="presOf" srcId="{F3A10D8E-021E-434F-8288-62B6455C1620}" destId="{F926228F-0A8A-4FB0-B871-26D0354EDA81}" srcOrd="0" destOrd="0" presId="urn:microsoft.com/office/officeart/2005/8/layout/default"/>
    <dgm:cxn modelId="{1AB4AAD4-E975-475E-A2E7-2F628D310106}" srcId="{88D16CEC-65A3-4A48-82FF-F996366A69D1}" destId="{F3A10D8E-021E-434F-8288-62B6455C1620}" srcOrd="2" destOrd="0" parTransId="{376D48BB-30E6-4839-9E7F-300E1E8132E6}" sibTransId="{A3FC6188-A835-474C-AB24-38FA54395D69}"/>
    <dgm:cxn modelId="{EC84AAED-51CC-4F84-A719-8960ED15583A}" srcId="{88D16CEC-65A3-4A48-82FF-F996366A69D1}" destId="{1436EBFC-5053-4A74-B6E0-83B278C62170}" srcOrd="1" destOrd="0" parTransId="{1FE51E62-5363-4A9A-B527-EF2EBAEF7F72}" sibTransId="{305167CD-AB85-4680-A63B-F96467C04E58}"/>
    <dgm:cxn modelId="{588F118E-4772-4D1D-AC16-D5508111F94D}" type="presParOf" srcId="{47128FEE-DD3E-48F4-BB0C-C79E72203CE0}" destId="{B048E460-54A4-4148-84C0-D9986ACEFEF7}" srcOrd="0" destOrd="0" presId="urn:microsoft.com/office/officeart/2005/8/layout/default"/>
    <dgm:cxn modelId="{A4F47087-0970-4F37-A4FD-5E091FA80672}" type="presParOf" srcId="{47128FEE-DD3E-48F4-BB0C-C79E72203CE0}" destId="{47D97639-42A1-4910-8149-A0A7FC9EB31C}" srcOrd="1" destOrd="0" presId="urn:microsoft.com/office/officeart/2005/8/layout/default"/>
    <dgm:cxn modelId="{71B08F3B-CEF8-4B1A-AD32-1486D04B857C}" type="presParOf" srcId="{47128FEE-DD3E-48F4-BB0C-C79E72203CE0}" destId="{89753A41-E64A-4A3A-84A8-2FA9032A3E61}" srcOrd="2" destOrd="0" presId="urn:microsoft.com/office/officeart/2005/8/layout/default"/>
    <dgm:cxn modelId="{F8113B0C-F7D8-4332-92A2-005216EB17C8}" type="presParOf" srcId="{47128FEE-DD3E-48F4-BB0C-C79E72203CE0}" destId="{2B155B91-5577-4689-B310-97C1D63160AB}" srcOrd="3" destOrd="0" presId="urn:microsoft.com/office/officeart/2005/8/layout/default"/>
    <dgm:cxn modelId="{0A09C7C4-E73B-4555-96A9-6E0961A59C08}" type="presParOf" srcId="{47128FEE-DD3E-48F4-BB0C-C79E72203CE0}" destId="{F926228F-0A8A-4FB0-B871-26D0354EDA81}" srcOrd="4" destOrd="0" presId="urn:microsoft.com/office/officeart/2005/8/layout/default"/>
    <dgm:cxn modelId="{28BCD566-BCD5-4332-9A01-781B72CF9496}" type="presParOf" srcId="{47128FEE-DD3E-48F4-BB0C-C79E72203CE0}" destId="{891625F8-9F41-4F3D-B3FF-9B025271FCA9}" srcOrd="5" destOrd="0" presId="urn:microsoft.com/office/officeart/2005/8/layout/default"/>
    <dgm:cxn modelId="{6778FCE2-A053-4A97-ACF2-C1E864C1DD37}" type="presParOf" srcId="{47128FEE-DD3E-48F4-BB0C-C79E72203CE0}" destId="{07F6AE5F-F662-4784-ADAB-74F52CF9D71D}" srcOrd="6" destOrd="0" presId="urn:microsoft.com/office/officeart/2005/8/layout/default"/>
    <dgm:cxn modelId="{CC1C6965-1D30-4A34-B719-BA8C09A66919}" type="presParOf" srcId="{47128FEE-DD3E-48F4-BB0C-C79E72203CE0}" destId="{DB7876DC-3DE4-4594-BC53-CC578C131C10}" srcOrd="7" destOrd="0" presId="urn:microsoft.com/office/officeart/2005/8/layout/default"/>
    <dgm:cxn modelId="{253000FD-3EC7-47AF-B3F8-9C5D0B93C926}" type="presParOf" srcId="{47128FEE-DD3E-48F4-BB0C-C79E72203CE0}" destId="{79FA7C21-AB59-4291-AD79-33510553FFBA}" srcOrd="8" destOrd="0" presId="urn:microsoft.com/office/officeart/2005/8/layout/default"/>
    <dgm:cxn modelId="{FAE2A8C9-70E7-42C3-9011-5C489D4404E0}" type="presParOf" srcId="{47128FEE-DD3E-48F4-BB0C-C79E72203CE0}" destId="{D267BF48-7F7D-46B8-A987-93A6320A2BC8}" srcOrd="9" destOrd="0" presId="urn:microsoft.com/office/officeart/2005/8/layout/default"/>
    <dgm:cxn modelId="{E0674812-138D-4EEB-A5C9-BEC8547EC20D}" type="presParOf" srcId="{47128FEE-DD3E-48F4-BB0C-C79E72203CE0}" destId="{26DDBCC0-5672-4643-AA85-AE0A9B3C18D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AC135E-2742-41A7-A8D3-901A203F114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3951497-48EB-4FFC-975E-133259C69EFF}">
      <dgm:prSet/>
      <dgm:spPr/>
      <dgm:t>
        <a:bodyPr/>
        <a:lstStyle/>
        <a:p>
          <a:r>
            <a:rPr lang="en-US"/>
            <a:t>Working in smaller groups tends to help with the team’s output. </a:t>
          </a:r>
        </a:p>
      </dgm:t>
    </dgm:pt>
    <dgm:pt modelId="{CB1F93E6-DAE2-46A4-AEEC-33173F70E412}" type="parTrans" cxnId="{5F30F789-0A90-442A-9E52-C474C238BDAF}">
      <dgm:prSet/>
      <dgm:spPr/>
      <dgm:t>
        <a:bodyPr/>
        <a:lstStyle/>
        <a:p>
          <a:endParaRPr lang="en-US"/>
        </a:p>
      </dgm:t>
    </dgm:pt>
    <dgm:pt modelId="{4F14F664-B18D-40BC-AB50-70A448C36CE6}" type="sibTrans" cxnId="{5F30F789-0A90-442A-9E52-C474C238BDAF}">
      <dgm:prSet/>
      <dgm:spPr/>
      <dgm:t>
        <a:bodyPr/>
        <a:lstStyle/>
        <a:p>
          <a:endParaRPr lang="en-US"/>
        </a:p>
      </dgm:t>
    </dgm:pt>
    <dgm:pt modelId="{778E9F0D-1DB6-497C-A04E-E19AC4ABA6AB}">
      <dgm:prSet/>
      <dgm:spPr/>
      <dgm:t>
        <a:bodyPr/>
        <a:lstStyle/>
        <a:p>
          <a:r>
            <a:rPr lang="en-US"/>
            <a:t>People tend to stay more engaged in smaller groups. </a:t>
          </a:r>
        </a:p>
      </dgm:t>
    </dgm:pt>
    <dgm:pt modelId="{E9B5857F-1638-4ED6-AA26-5845C5A64E8A}" type="parTrans" cxnId="{5B5B047A-84B3-4144-BD79-5948EFEF67B1}">
      <dgm:prSet/>
      <dgm:spPr/>
      <dgm:t>
        <a:bodyPr/>
        <a:lstStyle/>
        <a:p>
          <a:endParaRPr lang="en-US"/>
        </a:p>
      </dgm:t>
    </dgm:pt>
    <dgm:pt modelId="{52493125-BFF0-48A6-8A3B-766AF072905E}" type="sibTrans" cxnId="{5B5B047A-84B3-4144-BD79-5948EFEF67B1}">
      <dgm:prSet/>
      <dgm:spPr/>
      <dgm:t>
        <a:bodyPr/>
        <a:lstStyle/>
        <a:p>
          <a:endParaRPr lang="en-US"/>
        </a:p>
      </dgm:t>
    </dgm:pt>
    <dgm:pt modelId="{7A514D2A-F438-48E6-BAE8-270B32DBDAF6}">
      <dgm:prSet/>
      <dgm:spPr/>
      <dgm:t>
        <a:bodyPr/>
        <a:lstStyle/>
        <a:p>
          <a:r>
            <a:rPr lang="en-US"/>
            <a:t>The rate of finishing a project tends to be quicker. </a:t>
          </a:r>
        </a:p>
      </dgm:t>
    </dgm:pt>
    <dgm:pt modelId="{E7269704-5B3E-4DF1-ABBB-56811319B0F8}" type="parTrans" cxnId="{CF6D50D8-2513-45A5-876F-222A018C2683}">
      <dgm:prSet/>
      <dgm:spPr/>
      <dgm:t>
        <a:bodyPr/>
        <a:lstStyle/>
        <a:p>
          <a:endParaRPr lang="en-US"/>
        </a:p>
      </dgm:t>
    </dgm:pt>
    <dgm:pt modelId="{F6071D71-8035-4D13-85E6-4935CF5C1B1F}" type="sibTrans" cxnId="{CF6D50D8-2513-45A5-876F-222A018C2683}">
      <dgm:prSet/>
      <dgm:spPr/>
      <dgm:t>
        <a:bodyPr/>
        <a:lstStyle/>
        <a:p>
          <a:endParaRPr lang="en-US"/>
        </a:p>
      </dgm:t>
    </dgm:pt>
    <dgm:pt modelId="{1CB73DEE-4204-4BFD-9C0C-169DEF1B8C05}">
      <dgm:prSet/>
      <dgm:spPr/>
      <dgm:t>
        <a:bodyPr/>
        <a:lstStyle/>
        <a:p>
          <a:r>
            <a:rPr lang="en-US"/>
            <a:t>Less wiggle room to get sidetracked when there are fewer people working on a project.</a:t>
          </a:r>
        </a:p>
      </dgm:t>
    </dgm:pt>
    <dgm:pt modelId="{4F650E84-8432-43AA-8A73-70AFAB1B3F84}" type="parTrans" cxnId="{C8D12EDD-5AF0-43A2-9C01-C345B911CDDA}">
      <dgm:prSet/>
      <dgm:spPr/>
      <dgm:t>
        <a:bodyPr/>
        <a:lstStyle/>
        <a:p>
          <a:endParaRPr lang="en-US"/>
        </a:p>
      </dgm:t>
    </dgm:pt>
    <dgm:pt modelId="{AF61B9DE-D14E-4463-B87C-2E774574C6CF}" type="sibTrans" cxnId="{C8D12EDD-5AF0-43A2-9C01-C345B911CDDA}">
      <dgm:prSet/>
      <dgm:spPr/>
      <dgm:t>
        <a:bodyPr/>
        <a:lstStyle/>
        <a:p>
          <a:endParaRPr lang="en-US"/>
        </a:p>
      </dgm:t>
    </dgm:pt>
    <dgm:pt modelId="{A5831A1C-6299-4B6A-A5CF-FACE5BBD3A75}">
      <dgm:prSet/>
      <dgm:spPr/>
      <dgm:t>
        <a:bodyPr/>
        <a:lstStyle/>
        <a:p>
          <a:r>
            <a:rPr lang="en-US"/>
            <a:t>People are more focused </a:t>
          </a:r>
        </a:p>
      </dgm:t>
    </dgm:pt>
    <dgm:pt modelId="{EA013398-8CA0-4A12-895B-E847D08E4D75}" type="parTrans" cxnId="{4ADCE242-9219-46F0-B6DF-ED3E704098AE}">
      <dgm:prSet/>
      <dgm:spPr/>
      <dgm:t>
        <a:bodyPr/>
        <a:lstStyle/>
        <a:p>
          <a:endParaRPr lang="en-US"/>
        </a:p>
      </dgm:t>
    </dgm:pt>
    <dgm:pt modelId="{A1FC1CB0-BE49-4FA8-B2ED-5306B498025F}" type="sibTrans" cxnId="{4ADCE242-9219-46F0-B6DF-ED3E704098AE}">
      <dgm:prSet/>
      <dgm:spPr/>
      <dgm:t>
        <a:bodyPr/>
        <a:lstStyle/>
        <a:p>
          <a:endParaRPr lang="en-US"/>
        </a:p>
      </dgm:t>
    </dgm:pt>
    <dgm:pt modelId="{A103EEC3-7349-4F68-941F-C535BB585FFE}">
      <dgm:prSet/>
      <dgm:spPr/>
      <dgm:t>
        <a:bodyPr/>
        <a:lstStyle/>
        <a:p>
          <a:r>
            <a:rPr lang="en-US"/>
            <a:t>When working in smaller groups there is also less relational loss because you feel more supported by your team.</a:t>
          </a:r>
        </a:p>
      </dgm:t>
    </dgm:pt>
    <dgm:pt modelId="{5648325A-EE0D-4437-A45D-9C4CAFD95A23}" type="parTrans" cxnId="{78F90FF9-DC0E-42DC-AD05-BC9C806103A0}">
      <dgm:prSet/>
      <dgm:spPr/>
      <dgm:t>
        <a:bodyPr/>
        <a:lstStyle/>
        <a:p>
          <a:endParaRPr lang="en-US"/>
        </a:p>
      </dgm:t>
    </dgm:pt>
    <dgm:pt modelId="{CBC220B2-4408-4DF2-ACA3-873BD2B0C793}" type="sibTrans" cxnId="{78F90FF9-DC0E-42DC-AD05-BC9C806103A0}">
      <dgm:prSet/>
      <dgm:spPr/>
      <dgm:t>
        <a:bodyPr/>
        <a:lstStyle/>
        <a:p>
          <a:endParaRPr lang="en-US"/>
        </a:p>
      </dgm:t>
    </dgm:pt>
    <dgm:pt modelId="{316AAAC0-D2F6-4D84-9501-4C5A38F4EFD2}" type="pres">
      <dgm:prSet presAssocID="{37AC135E-2742-41A7-A8D3-901A203F1149}" presName="diagram" presStyleCnt="0">
        <dgm:presLayoutVars>
          <dgm:dir/>
          <dgm:resizeHandles val="exact"/>
        </dgm:presLayoutVars>
      </dgm:prSet>
      <dgm:spPr/>
    </dgm:pt>
    <dgm:pt modelId="{ED917BA6-3180-434D-8A49-3C8C00940DD9}" type="pres">
      <dgm:prSet presAssocID="{73951497-48EB-4FFC-975E-133259C69EFF}" presName="node" presStyleLbl="node1" presStyleIdx="0" presStyleCnt="6">
        <dgm:presLayoutVars>
          <dgm:bulletEnabled val="1"/>
        </dgm:presLayoutVars>
      </dgm:prSet>
      <dgm:spPr/>
    </dgm:pt>
    <dgm:pt modelId="{BD755ADF-B90A-426D-8967-ED953732CF4D}" type="pres">
      <dgm:prSet presAssocID="{4F14F664-B18D-40BC-AB50-70A448C36CE6}" presName="sibTrans" presStyleCnt="0"/>
      <dgm:spPr/>
    </dgm:pt>
    <dgm:pt modelId="{316551A3-A4F6-4A95-B64B-654657BD0F47}" type="pres">
      <dgm:prSet presAssocID="{778E9F0D-1DB6-497C-A04E-E19AC4ABA6AB}" presName="node" presStyleLbl="node1" presStyleIdx="1" presStyleCnt="6">
        <dgm:presLayoutVars>
          <dgm:bulletEnabled val="1"/>
        </dgm:presLayoutVars>
      </dgm:prSet>
      <dgm:spPr/>
    </dgm:pt>
    <dgm:pt modelId="{24CE49C8-31A4-4024-8416-FB6B9926E164}" type="pres">
      <dgm:prSet presAssocID="{52493125-BFF0-48A6-8A3B-766AF072905E}" presName="sibTrans" presStyleCnt="0"/>
      <dgm:spPr/>
    </dgm:pt>
    <dgm:pt modelId="{9B6CCEF3-3A6C-4686-AB9F-C1EE8E6A6476}" type="pres">
      <dgm:prSet presAssocID="{7A514D2A-F438-48E6-BAE8-270B32DBDAF6}" presName="node" presStyleLbl="node1" presStyleIdx="2" presStyleCnt="6">
        <dgm:presLayoutVars>
          <dgm:bulletEnabled val="1"/>
        </dgm:presLayoutVars>
      </dgm:prSet>
      <dgm:spPr/>
    </dgm:pt>
    <dgm:pt modelId="{015D7D56-536E-4682-BDB2-A945E28589EB}" type="pres">
      <dgm:prSet presAssocID="{F6071D71-8035-4D13-85E6-4935CF5C1B1F}" presName="sibTrans" presStyleCnt="0"/>
      <dgm:spPr/>
    </dgm:pt>
    <dgm:pt modelId="{E0D153C8-4571-4D74-9B7C-2F3A52FBA97C}" type="pres">
      <dgm:prSet presAssocID="{1CB73DEE-4204-4BFD-9C0C-169DEF1B8C05}" presName="node" presStyleLbl="node1" presStyleIdx="3" presStyleCnt="6">
        <dgm:presLayoutVars>
          <dgm:bulletEnabled val="1"/>
        </dgm:presLayoutVars>
      </dgm:prSet>
      <dgm:spPr/>
    </dgm:pt>
    <dgm:pt modelId="{BF4AD952-66B6-4E11-A8B1-C51DA97038C4}" type="pres">
      <dgm:prSet presAssocID="{AF61B9DE-D14E-4463-B87C-2E774574C6CF}" presName="sibTrans" presStyleCnt="0"/>
      <dgm:spPr/>
    </dgm:pt>
    <dgm:pt modelId="{9690E55E-AC13-4BDA-A07B-5B0BD1E8FA2D}" type="pres">
      <dgm:prSet presAssocID="{A5831A1C-6299-4B6A-A5CF-FACE5BBD3A75}" presName="node" presStyleLbl="node1" presStyleIdx="4" presStyleCnt="6">
        <dgm:presLayoutVars>
          <dgm:bulletEnabled val="1"/>
        </dgm:presLayoutVars>
      </dgm:prSet>
      <dgm:spPr/>
    </dgm:pt>
    <dgm:pt modelId="{7969FEAA-2729-4361-A783-92F0B639A939}" type="pres">
      <dgm:prSet presAssocID="{A1FC1CB0-BE49-4FA8-B2ED-5306B498025F}" presName="sibTrans" presStyleCnt="0"/>
      <dgm:spPr/>
    </dgm:pt>
    <dgm:pt modelId="{B288173E-B8B8-4F21-84E3-4777802509D0}" type="pres">
      <dgm:prSet presAssocID="{A103EEC3-7349-4F68-941F-C535BB585FFE}" presName="node" presStyleLbl="node1" presStyleIdx="5" presStyleCnt="6">
        <dgm:presLayoutVars>
          <dgm:bulletEnabled val="1"/>
        </dgm:presLayoutVars>
      </dgm:prSet>
      <dgm:spPr/>
    </dgm:pt>
  </dgm:ptLst>
  <dgm:cxnLst>
    <dgm:cxn modelId="{52479B38-9823-43D5-B2AB-FBA51EDE7EA3}" type="presOf" srcId="{A5831A1C-6299-4B6A-A5CF-FACE5BBD3A75}" destId="{9690E55E-AC13-4BDA-A07B-5B0BD1E8FA2D}" srcOrd="0" destOrd="0" presId="urn:microsoft.com/office/officeart/2005/8/layout/default"/>
    <dgm:cxn modelId="{4ADCE242-9219-46F0-B6DF-ED3E704098AE}" srcId="{37AC135E-2742-41A7-A8D3-901A203F1149}" destId="{A5831A1C-6299-4B6A-A5CF-FACE5BBD3A75}" srcOrd="4" destOrd="0" parTransId="{EA013398-8CA0-4A12-895B-E847D08E4D75}" sibTransId="{A1FC1CB0-BE49-4FA8-B2ED-5306B498025F}"/>
    <dgm:cxn modelId="{362F4B70-8825-44C5-9503-2A22AA35C528}" type="presOf" srcId="{778E9F0D-1DB6-497C-A04E-E19AC4ABA6AB}" destId="{316551A3-A4F6-4A95-B64B-654657BD0F47}" srcOrd="0" destOrd="0" presId="urn:microsoft.com/office/officeart/2005/8/layout/default"/>
    <dgm:cxn modelId="{5B5B047A-84B3-4144-BD79-5948EFEF67B1}" srcId="{37AC135E-2742-41A7-A8D3-901A203F1149}" destId="{778E9F0D-1DB6-497C-A04E-E19AC4ABA6AB}" srcOrd="1" destOrd="0" parTransId="{E9B5857F-1638-4ED6-AA26-5845C5A64E8A}" sibTransId="{52493125-BFF0-48A6-8A3B-766AF072905E}"/>
    <dgm:cxn modelId="{9992075A-0C00-4EAC-BD76-54F741D9BE8E}" type="presOf" srcId="{73951497-48EB-4FFC-975E-133259C69EFF}" destId="{ED917BA6-3180-434D-8A49-3C8C00940DD9}" srcOrd="0" destOrd="0" presId="urn:microsoft.com/office/officeart/2005/8/layout/default"/>
    <dgm:cxn modelId="{5F30F789-0A90-442A-9E52-C474C238BDAF}" srcId="{37AC135E-2742-41A7-A8D3-901A203F1149}" destId="{73951497-48EB-4FFC-975E-133259C69EFF}" srcOrd="0" destOrd="0" parTransId="{CB1F93E6-DAE2-46A4-AEEC-33173F70E412}" sibTransId="{4F14F664-B18D-40BC-AB50-70A448C36CE6}"/>
    <dgm:cxn modelId="{FA14B792-D7CC-40C1-97C0-16EFC54D6DB0}" type="presOf" srcId="{7A514D2A-F438-48E6-BAE8-270B32DBDAF6}" destId="{9B6CCEF3-3A6C-4686-AB9F-C1EE8E6A6476}" srcOrd="0" destOrd="0" presId="urn:microsoft.com/office/officeart/2005/8/layout/default"/>
    <dgm:cxn modelId="{2BB92D9A-88BD-48D6-894F-4D9E52843200}" type="presOf" srcId="{37AC135E-2742-41A7-A8D3-901A203F1149}" destId="{316AAAC0-D2F6-4D84-9501-4C5A38F4EFD2}" srcOrd="0" destOrd="0" presId="urn:microsoft.com/office/officeart/2005/8/layout/default"/>
    <dgm:cxn modelId="{A4E3D7CA-AD61-4D80-8F05-894836E5D266}" type="presOf" srcId="{1CB73DEE-4204-4BFD-9C0C-169DEF1B8C05}" destId="{E0D153C8-4571-4D74-9B7C-2F3A52FBA97C}" srcOrd="0" destOrd="0" presId="urn:microsoft.com/office/officeart/2005/8/layout/default"/>
    <dgm:cxn modelId="{357DF4D1-ACDB-4968-97FD-EB576D513543}" type="presOf" srcId="{A103EEC3-7349-4F68-941F-C535BB585FFE}" destId="{B288173E-B8B8-4F21-84E3-4777802509D0}" srcOrd="0" destOrd="0" presId="urn:microsoft.com/office/officeart/2005/8/layout/default"/>
    <dgm:cxn modelId="{CF6D50D8-2513-45A5-876F-222A018C2683}" srcId="{37AC135E-2742-41A7-A8D3-901A203F1149}" destId="{7A514D2A-F438-48E6-BAE8-270B32DBDAF6}" srcOrd="2" destOrd="0" parTransId="{E7269704-5B3E-4DF1-ABBB-56811319B0F8}" sibTransId="{F6071D71-8035-4D13-85E6-4935CF5C1B1F}"/>
    <dgm:cxn modelId="{C8D12EDD-5AF0-43A2-9C01-C345B911CDDA}" srcId="{37AC135E-2742-41A7-A8D3-901A203F1149}" destId="{1CB73DEE-4204-4BFD-9C0C-169DEF1B8C05}" srcOrd="3" destOrd="0" parTransId="{4F650E84-8432-43AA-8A73-70AFAB1B3F84}" sibTransId="{AF61B9DE-D14E-4463-B87C-2E774574C6CF}"/>
    <dgm:cxn modelId="{78F90FF9-DC0E-42DC-AD05-BC9C806103A0}" srcId="{37AC135E-2742-41A7-A8D3-901A203F1149}" destId="{A103EEC3-7349-4F68-941F-C535BB585FFE}" srcOrd="5" destOrd="0" parTransId="{5648325A-EE0D-4437-A45D-9C4CAFD95A23}" sibTransId="{CBC220B2-4408-4DF2-ACA3-873BD2B0C793}"/>
    <dgm:cxn modelId="{DB11218F-0D3F-4884-A05C-D3F684B69A21}" type="presParOf" srcId="{316AAAC0-D2F6-4D84-9501-4C5A38F4EFD2}" destId="{ED917BA6-3180-434D-8A49-3C8C00940DD9}" srcOrd="0" destOrd="0" presId="urn:microsoft.com/office/officeart/2005/8/layout/default"/>
    <dgm:cxn modelId="{181B3497-DED4-4CC1-8A2A-DB141C7B2342}" type="presParOf" srcId="{316AAAC0-D2F6-4D84-9501-4C5A38F4EFD2}" destId="{BD755ADF-B90A-426D-8967-ED953732CF4D}" srcOrd="1" destOrd="0" presId="urn:microsoft.com/office/officeart/2005/8/layout/default"/>
    <dgm:cxn modelId="{A7499281-2DED-4145-B906-7D9CC9D223C1}" type="presParOf" srcId="{316AAAC0-D2F6-4D84-9501-4C5A38F4EFD2}" destId="{316551A3-A4F6-4A95-B64B-654657BD0F47}" srcOrd="2" destOrd="0" presId="urn:microsoft.com/office/officeart/2005/8/layout/default"/>
    <dgm:cxn modelId="{16D27199-95A3-4E29-9702-AFD71CA232CB}" type="presParOf" srcId="{316AAAC0-D2F6-4D84-9501-4C5A38F4EFD2}" destId="{24CE49C8-31A4-4024-8416-FB6B9926E164}" srcOrd="3" destOrd="0" presId="urn:microsoft.com/office/officeart/2005/8/layout/default"/>
    <dgm:cxn modelId="{92727B4E-8E5E-4BE3-99FA-4EC64B8129A7}" type="presParOf" srcId="{316AAAC0-D2F6-4D84-9501-4C5A38F4EFD2}" destId="{9B6CCEF3-3A6C-4686-AB9F-C1EE8E6A6476}" srcOrd="4" destOrd="0" presId="urn:microsoft.com/office/officeart/2005/8/layout/default"/>
    <dgm:cxn modelId="{33DE8454-B4EA-468A-AC1F-F18532F3ECFB}" type="presParOf" srcId="{316AAAC0-D2F6-4D84-9501-4C5A38F4EFD2}" destId="{015D7D56-536E-4682-BDB2-A945E28589EB}" srcOrd="5" destOrd="0" presId="urn:microsoft.com/office/officeart/2005/8/layout/default"/>
    <dgm:cxn modelId="{314603DD-D5FA-4F24-BA99-3C761F2B152F}" type="presParOf" srcId="{316AAAC0-D2F6-4D84-9501-4C5A38F4EFD2}" destId="{E0D153C8-4571-4D74-9B7C-2F3A52FBA97C}" srcOrd="6" destOrd="0" presId="urn:microsoft.com/office/officeart/2005/8/layout/default"/>
    <dgm:cxn modelId="{AD47156A-4F85-4E87-B045-E033E5C743C2}" type="presParOf" srcId="{316AAAC0-D2F6-4D84-9501-4C5A38F4EFD2}" destId="{BF4AD952-66B6-4E11-A8B1-C51DA97038C4}" srcOrd="7" destOrd="0" presId="urn:microsoft.com/office/officeart/2005/8/layout/default"/>
    <dgm:cxn modelId="{00EF3740-01FF-4394-A7BF-1A3BB31EF48E}" type="presParOf" srcId="{316AAAC0-D2F6-4D84-9501-4C5A38F4EFD2}" destId="{9690E55E-AC13-4BDA-A07B-5B0BD1E8FA2D}" srcOrd="8" destOrd="0" presId="urn:microsoft.com/office/officeart/2005/8/layout/default"/>
    <dgm:cxn modelId="{EE136775-A06B-45DF-B554-CC1006194A3B}" type="presParOf" srcId="{316AAAC0-D2F6-4D84-9501-4C5A38F4EFD2}" destId="{7969FEAA-2729-4361-A783-92F0B639A939}" srcOrd="9" destOrd="0" presId="urn:microsoft.com/office/officeart/2005/8/layout/default"/>
    <dgm:cxn modelId="{2EBCA997-190C-40A9-9478-79AD398F1416}" type="presParOf" srcId="{316AAAC0-D2F6-4D84-9501-4C5A38F4EFD2}" destId="{B288173E-B8B8-4F21-84E3-4777802509D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6A758E-FF96-4699-AD85-48F47EFA29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2A67000-0DED-4C4E-8398-32C4AF2300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When having large teams the cost really start to add up. Those cost include but are not limited to -</a:t>
          </a:r>
        </a:p>
      </dgm:t>
    </dgm:pt>
    <dgm:pt modelId="{65548075-EBCE-4743-A4A3-DF3E4F940393}" type="parTrans" cxnId="{145B8B2E-C444-48F8-A2E2-44B3C9467B92}">
      <dgm:prSet/>
      <dgm:spPr/>
      <dgm:t>
        <a:bodyPr/>
        <a:lstStyle/>
        <a:p>
          <a:endParaRPr lang="en-US"/>
        </a:p>
      </dgm:t>
    </dgm:pt>
    <dgm:pt modelId="{3447CAFD-D884-4889-995B-9D2EC8827842}" type="sibTrans" cxnId="{145B8B2E-C444-48F8-A2E2-44B3C9467B92}">
      <dgm:prSet/>
      <dgm:spPr/>
      <dgm:t>
        <a:bodyPr/>
        <a:lstStyle/>
        <a:p>
          <a:endParaRPr lang="en-US"/>
        </a:p>
      </dgm:t>
    </dgm:pt>
    <dgm:pt modelId="{ADF77F93-9807-4E9E-988B-B62DA31175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Coordination management – Managing everyone</a:t>
          </a:r>
        </a:p>
      </dgm:t>
    </dgm:pt>
    <dgm:pt modelId="{E9434985-4E22-47CA-B902-FF982508DFA7}" type="parTrans" cxnId="{1186B3BA-2423-4BD2-B0D2-E28519F1C7BF}">
      <dgm:prSet/>
      <dgm:spPr/>
      <dgm:t>
        <a:bodyPr/>
        <a:lstStyle/>
        <a:p>
          <a:endParaRPr lang="en-US"/>
        </a:p>
      </dgm:t>
    </dgm:pt>
    <dgm:pt modelId="{2392A942-A9AD-4637-B824-F947035F70BB}" type="sibTrans" cxnId="{1186B3BA-2423-4BD2-B0D2-E28519F1C7BF}">
      <dgm:prSet/>
      <dgm:spPr/>
      <dgm:t>
        <a:bodyPr/>
        <a:lstStyle/>
        <a:p>
          <a:endParaRPr lang="en-US"/>
        </a:p>
      </dgm:t>
    </dgm:pt>
    <dgm:pt modelId="{D9F654CC-6524-4E1F-81E5-5A18DA45F2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Coordination costs – Making sure everything is coordinated. </a:t>
          </a:r>
        </a:p>
      </dgm:t>
    </dgm:pt>
    <dgm:pt modelId="{7B8CE111-BDB5-4E38-B372-E47086E4C699}" type="parTrans" cxnId="{AA8A8562-0F54-419D-85C6-B916FD8D1EE5}">
      <dgm:prSet/>
      <dgm:spPr/>
      <dgm:t>
        <a:bodyPr/>
        <a:lstStyle/>
        <a:p>
          <a:endParaRPr lang="en-US"/>
        </a:p>
      </dgm:t>
    </dgm:pt>
    <dgm:pt modelId="{EBFB5F17-062A-4092-83E5-C96D3CFF2088}" type="sibTrans" cxnId="{AA8A8562-0F54-419D-85C6-B916FD8D1EE5}">
      <dgm:prSet/>
      <dgm:spPr/>
      <dgm:t>
        <a:bodyPr/>
        <a:lstStyle/>
        <a:p>
          <a:endParaRPr lang="en-US"/>
        </a:p>
      </dgm:t>
    </dgm:pt>
    <dgm:pt modelId="{664C7B82-6120-4EA7-8E34-BDF5F83E1B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Relational costs</a:t>
          </a:r>
        </a:p>
      </dgm:t>
    </dgm:pt>
    <dgm:pt modelId="{CD59453D-6F7D-477A-AF4E-069C8C8059C4}" type="parTrans" cxnId="{C5C0730E-DCAD-4571-B1ED-822BF528CD42}">
      <dgm:prSet/>
      <dgm:spPr/>
      <dgm:t>
        <a:bodyPr/>
        <a:lstStyle/>
        <a:p>
          <a:endParaRPr lang="en-US"/>
        </a:p>
      </dgm:t>
    </dgm:pt>
    <dgm:pt modelId="{48BACA28-0BE1-45F4-A895-55C3E08B0047}" type="sibTrans" cxnId="{C5C0730E-DCAD-4571-B1ED-822BF528CD42}">
      <dgm:prSet/>
      <dgm:spPr/>
      <dgm:t>
        <a:bodyPr/>
        <a:lstStyle/>
        <a:p>
          <a:endParaRPr lang="en-US"/>
        </a:p>
      </dgm:t>
    </dgm:pt>
    <dgm:pt modelId="{B6F064F2-3A08-481B-A7C3-824C5CB3F4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Meeting time – Making sure everyone is on the same page and sharing information.</a:t>
          </a:r>
        </a:p>
      </dgm:t>
    </dgm:pt>
    <dgm:pt modelId="{3AE95F16-AA36-4E9C-8D70-34E2E4A3B5C4}" type="parTrans" cxnId="{7F4FCF85-AC79-4EAF-BC5F-9295EB9E3C46}">
      <dgm:prSet/>
      <dgm:spPr/>
      <dgm:t>
        <a:bodyPr/>
        <a:lstStyle/>
        <a:p>
          <a:endParaRPr lang="en-US"/>
        </a:p>
      </dgm:t>
    </dgm:pt>
    <dgm:pt modelId="{82278BD8-AB7A-4BE2-843B-7886D70591BF}" type="sibTrans" cxnId="{7F4FCF85-AC79-4EAF-BC5F-9295EB9E3C46}">
      <dgm:prSet/>
      <dgm:spPr/>
      <dgm:t>
        <a:bodyPr/>
        <a:lstStyle/>
        <a:p>
          <a:endParaRPr lang="en-US"/>
        </a:p>
      </dgm:t>
    </dgm:pt>
    <dgm:pt modelId="{1DDE5499-A75D-4455-8AC4-A7DC4BAB0E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 costs – Managers having to send time to make sure everyone is working and doing what needs to be done. </a:t>
          </a:r>
        </a:p>
      </dgm:t>
    </dgm:pt>
    <dgm:pt modelId="{0DF9C4FF-6C90-42C0-8E50-149399A3C8F3}" type="parTrans" cxnId="{8FB9843A-61D1-4BD2-975E-199FDB3720D1}">
      <dgm:prSet/>
      <dgm:spPr/>
      <dgm:t>
        <a:bodyPr/>
        <a:lstStyle/>
        <a:p>
          <a:endParaRPr lang="en-US"/>
        </a:p>
      </dgm:t>
    </dgm:pt>
    <dgm:pt modelId="{8BE0D5B2-A4E8-4309-93B7-1479DB376A39}" type="sibTrans" cxnId="{8FB9843A-61D1-4BD2-975E-199FDB3720D1}">
      <dgm:prSet/>
      <dgm:spPr/>
      <dgm:t>
        <a:bodyPr/>
        <a:lstStyle/>
        <a:p>
          <a:endParaRPr lang="en-US"/>
        </a:p>
      </dgm:t>
    </dgm:pt>
    <dgm:pt modelId="{332B978A-66BB-4E1B-A4BA-1BB738CBC880}" type="pres">
      <dgm:prSet presAssocID="{716A758E-FF96-4699-AD85-48F47EFA29B9}" presName="root" presStyleCnt="0">
        <dgm:presLayoutVars>
          <dgm:dir/>
          <dgm:resizeHandles val="exact"/>
        </dgm:presLayoutVars>
      </dgm:prSet>
      <dgm:spPr/>
    </dgm:pt>
    <dgm:pt modelId="{DB891AE0-A9BC-454E-8338-9BD1DB8BE3FC}" type="pres">
      <dgm:prSet presAssocID="{82A67000-0DED-4C4E-8398-32C4AF230065}" presName="compNode" presStyleCnt="0"/>
      <dgm:spPr/>
    </dgm:pt>
    <dgm:pt modelId="{DC189C89-D5EA-457A-A7C7-0B5D8B973586}" type="pres">
      <dgm:prSet presAssocID="{82A67000-0DED-4C4E-8398-32C4AF230065}" presName="bgRect" presStyleLbl="bgShp" presStyleIdx="0" presStyleCnt="6"/>
      <dgm:spPr/>
    </dgm:pt>
    <dgm:pt modelId="{C11F913E-9608-4262-BB31-EAFC34305550}" type="pres">
      <dgm:prSet presAssocID="{82A67000-0DED-4C4E-8398-32C4AF23006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2C976FB6-202D-48BF-9B1E-EBEEDD55DEB2}" type="pres">
      <dgm:prSet presAssocID="{82A67000-0DED-4C4E-8398-32C4AF230065}" presName="spaceRect" presStyleCnt="0"/>
      <dgm:spPr/>
    </dgm:pt>
    <dgm:pt modelId="{F8AE22CE-601E-45D2-A973-54FB775A7BDB}" type="pres">
      <dgm:prSet presAssocID="{82A67000-0DED-4C4E-8398-32C4AF230065}" presName="parTx" presStyleLbl="revTx" presStyleIdx="0" presStyleCnt="6">
        <dgm:presLayoutVars>
          <dgm:chMax val="0"/>
          <dgm:chPref val="0"/>
        </dgm:presLayoutVars>
      </dgm:prSet>
      <dgm:spPr/>
    </dgm:pt>
    <dgm:pt modelId="{A0A916EF-C6C2-4131-B4C9-9829D31978D0}" type="pres">
      <dgm:prSet presAssocID="{3447CAFD-D884-4889-995B-9D2EC8827842}" presName="sibTrans" presStyleCnt="0"/>
      <dgm:spPr/>
    </dgm:pt>
    <dgm:pt modelId="{374650E0-7643-4D72-B69F-080D843D9F8C}" type="pres">
      <dgm:prSet presAssocID="{ADF77F93-9807-4E9E-988B-B62DA3117528}" presName="compNode" presStyleCnt="0"/>
      <dgm:spPr/>
    </dgm:pt>
    <dgm:pt modelId="{7E9730C6-016F-4BC2-8EF9-0BCFF4E1A881}" type="pres">
      <dgm:prSet presAssocID="{ADF77F93-9807-4E9E-988B-B62DA3117528}" presName="bgRect" presStyleLbl="bgShp" presStyleIdx="1" presStyleCnt="6"/>
      <dgm:spPr/>
    </dgm:pt>
    <dgm:pt modelId="{CDFA11A0-3008-4DA1-8B4D-3CCE667E9B41}" type="pres">
      <dgm:prSet presAssocID="{ADF77F93-9807-4E9E-988B-B62DA311752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81C2142-3C74-4261-91DA-6F5F14426F70}" type="pres">
      <dgm:prSet presAssocID="{ADF77F93-9807-4E9E-988B-B62DA3117528}" presName="spaceRect" presStyleCnt="0"/>
      <dgm:spPr/>
    </dgm:pt>
    <dgm:pt modelId="{B6224288-622A-452C-BFD9-93D7F580689A}" type="pres">
      <dgm:prSet presAssocID="{ADF77F93-9807-4E9E-988B-B62DA3117528}" presName="parTx" presStyleLbl="revTx" presStyleIdx="1" presStyleCnt="6">
        <dgm:presLayoutVars>
          <dgm:chMax val="0"/>
          <dgm:chPref val="0"/>
        </dgm:presLayoutVars>
      </dgm:prSet>
      <dgm:spPr/>
    </dgm:pt>
    <dgm:pt modelId="{DEFD5F13-4378-4766-9736-CB836AA54BC8}" type="pres">
      <dgm:prSet presAssocID="{2392A942-A9AD-4637-B824-F947035F70BB}" presName="sibTrans" presStyleCnt="0"/>
      <dgm:spPr/>
    </dgm:pt>
    <dgm:pt modelId="{A2FE6A59-D9B9-4BAD-AB30-92CFD6F8E176}" type="pres">
      <dgm:prSet presAssocID="{D9F654CC-6524-4E1F-81E5-5A18DA45F21A}" presName="compNode" presStyleCnt="0"/>
      <dgm:spPr/>
    </dgm:pt>
    <dgm:pt modelId="{02B662B2-A7D6-4584-AE51-DDD6AF2BC025}" type="pres">
      <dgm:prSet presAssocID="{D9F654CC-6524-4E1F-81E5-5A18DA45F21A}" presName="bgRect" presStyleLbl="bgShp" presStyleIdx="2" presStyleCnt="6"/>
      <dgm:spPr/>
    </dgm:pt>
    <dgm:pt modelId="{632273DD-2462-41A2-95C7-417941FC8E79}" type="pres">
      <dgm:prSet presAssocID="{D9F654CC-6524-4E1F-81E5-5A18DA45F21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4F3E692-3362-4572-B6C0-1204569E1330}" type="pres">
      <dgm:prSet presAssocID="{D9F654CC-6524-4E1F-81E5-5A18DA45F21A}" presName="spaceRect" presStyleCnt="0"/>
      <dgm:spPr/>
    </dgm:pt>
    <dgm:pt modelId="{9AB8BA93-AF21-4B62-A2D8-07A2508AAB1E}" type="pres">
      <dgm:prSet presAssocID="{D9F654CC-6524-4E1F-81E5-5A18DA45F21A}" presName="parTx" presStyleLbl="revTx" presStyleIdx="2" presStyleCnt="6">
        <dgm:presLayoutVars>
          <dgm:chMax val="0"/>
          <dgm:chPref val="0"/>
        </dgm:presLayoutVars>
      </dgm:prSet>
      <dgm:spPr/>
    </dgm:pt>
    <dgm:pt modelId="{A973976B-DEFE-4762-902A-AA2317EB0101}" type="pres">
      <dgm:prSet presAssocID="{EBFB5F17-062A-4092-83E5-C96D3CFF2088}" presName="sibTrans" presStyleCnt="0"/>
      <dgm:spPr/>
    </dgm:pt>
    <dgm:pt modelId="{90E52C9C-0B91-4920-8CD4-9F732718828E}" type="pres">
      <dgm:prSet presAssocID="{664C7B82-6120-4EA7-8E34-BDF5F83E1B12}" presName="compNode" presStyleCnt="0"/>
      <dgm:spPr/>
    </dgm:pt>
    <dgm:pt modelId="{AE453224-71E7-4851-AA87-42343B1A4941}" type="pres">
      <dgm:prSet presAssocID="{664C7B82-6120-4EA7-8E34-BDF5F83E1B12}" presName="bgRect" presStyleLbl="bgShp" presStyleIdx="3" presStyleCnt="6"/>
      <dgm:spPr/>
    </dgm:pt>
    <dgm:pt modelId="{42BF28C2-F574-4D6C-AB3C-2502D74D1A28}" type="pres">
      <dgm:prSet presAssocID="{664C7B82-6120-4EA7-8E34-BDF5F83E1B1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7E0776F-B02E-4245-B0FB-0D8DFAE3C3D6}" type="pres">
      <dgm:prSet presAssocID="{664C7B82-6120-4EA7-8E34-BDF5F83E1B12}" presName="spaceRect" presStyleCnt="0"/>
      <dgm:spPr/>
    </dgm:pt>
    <dgm:pt modelId="{6F60B583-2814-4F00-AD15-8CC94A6B99E1}" type="pres">
      <dgm:prSet presAssocID="{664C7B82-6120-4EA7-8E34-BDF5F83E1B12}" presName="parTx" presStyleLbl="revTx" presStyleIdx="3" presStyleCnt="6">
        <dgm:presLayoutVars>
          <dgm:chMax val="0"/>
          <dgm:chPref val="0"/>
        </dgm:presLayoutVars>
      </dgm:prSet>
      <dgm:spPr/>
    </dgm:pt>
    <dgm:pt modelId="{D407B280-54BA-4297-83D5-259D98CF7A92}" type="pres">
      <dgm:prSet presAssocID="{48BACA28-0BE1-45F4-A895-55C3E08B0047}" presName="sibTrans" presStyleCnt="0"/>
      <dgm:spPr/>
    </dgm:pt>
    <dgm:pt modelId="{EE922362-CD7E-4AA3-90E1-3364B6CB02F7}" type="pres">
      <dgm:prSet presAssocID="{B6F064F2-3A08-481B-A7C3-824C5CB3F449}" presName="compNode" presStyleCnt="0"/>
      <dgm:spPr/>
    </dgm:pt>
    <dgm:pt modelId="{7DE51866-9AAE-4906-850E-36D08446404D}" type="pres">
      <dgm:prSet presAssocID="{B6F064F2-3A08-481B-A7C3-824C5CB3F449}" presName="bgRect" presStyleLbl="bgShp" presStyleIdx="4" presStyleCnt="6"/>
      <dgm:spPr/>
    </dgm:pt>
    <dgm:pt modelId="{5570BCFA-C435-40A3-BBE1-5E4A3E67F7B1}" type="pres">
      <dgm:prSet presAssocID="{B6F064F2-3A08-481B-A7C3-824C5CB3F44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A74E9776-9B23-4A53-B05C-EFB7CCC199DF}" type="pres">
      <dgm:prSet presAssocID="{B6F064F2-3A08-481B-A7C3-824C5CB3F449}" presName="spaceRect" presStyleCnt="0"/>
      <dgm:spPr/>
    </dgm:pt>
    <dgm:pt modelId="{29212C9F-38E6-4BD8-BCA0-EC9D0A3A6637}" type="pres">
      <dgm:prSet presAssocID="{B6F064F2-3A08-481B-A7C3-824C5CB3F449}" presName="parTx" presStyleLbl="revTx" presStyleIdx="4" presStyleCnt="6">
        <dgm:presLayoutVars>
          <dgm:chMax val="0"/>
          <dgm:chPref val="0"/>
        </dgm:presLayoutVars>
      </dgm:prSet>
      <dgm:spPr/>
    </dgm:pt>
    <dgm:pt modelId="{ACF8F170-1BAA-477B-A854-E2B9203C7A64}" type="pres">
      <dgm:prSet presAssocID="{82278BD8-AB7A-4BE2-843B-7886D70591BF}" presName="sibTrans" presStyleCnt="0"/>
      <dgm:spPr/>
    </dgm:pt>
    <dgm:pt modelId="{0BE7984C-28A4-4BCD-9BC7-37D8506210C7}" type="pres">
      <dgm:prSet presAssocID="{1DDE5499-A75D-4455-8AC4-A7DC4BAB0EF1}" presName="compNode" presStyleCnt="0"/>
      <dgm:spPr/>
    </dgm:pt>
    <dgm:pt modelId="{42694EA0-A86A-482F-8DE4-CDB5A49035A5}" type="pres">
      <dgm:prSet presAssocID="{1DDE5499-A75D-4455-8AC4-A7DC4BAB0EF1}" presName="bgRect" presStyleLbl="bgShp" presStyleIdx="5" presStyleCnt="6"/>
      <dgm:spPr/>
    </dgm:pt>
    <dgm:pt modelId="{8E0906B5-0FD0-4A65-B03A-1E68113BB59B}" type="pres">
      <dgm:prSet presAssocID="{1DDE5499-A75D-4455-8AC4-A7DC4BAB0EF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11FB042-0C03-4ECE-A807-56150C277E2A}" type="pres">
      <dgm:prSet presAssocID="{1DDE5499-A75D-4455-8AC4-A7DC4BAB0EF1}" presName="spaceRect" presStyleCnt="0"/>
      <dgm:spPr/>
    </dgm:pt>
    <dgm:pt modelId="{0D69C442-8093-442C-8E7E-9A8C547F95FE}" type="pres">
      <dgm:prSet presAssocID="{1DDE5499-A75D-4455-8AC4-A7DC4BAB0EF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5C0730E-DCAD-4571-B1ED-822BF528CD42}" srcId="{716A758E-FF96-4699-AD85-48F47EFA29B9}" destId="{664C7B82-6120-4EA7-8E34-BDF5F83E1B12}" srcOrd="3" destOrd="0" parTransId="{CD59453D-6F7D-477A-AF4E-069C8C8059C4}" sibTransId="{48BACA28-0BE1-45F4-A895-55C3E08B0047}"/>
    <dgm:cxn modelId="{8A220311-05A0-4494-A287-8D7C7B732C58}" type="presOf" srcId="{ADF77F93-9807-4E9E-988B-B62DA3117528}" destId="{B6224288-622A-452C-BFD9-93D7F580689A}" srcOrd="0" destOrd="0" presId="urn:microsoft.com/office/officeart/2018/2/layout/IconVerticalSolidList"/>
    <dgm:cxn modelId="{145B8B2E-C444-48F8-A2E2-44B3C9467B92}" srcId="{716A758E-FF96-4699-AD85-48F47EFA29B9}" destId="{82A67000-0DED-4C4E-8398-32C4AF230065}" srcOrd="0" destOrd="0" parTransId="{65548075-EBCE-4743-A4A3-DF3E4F940393}" sibTransId="{3447CAFD-D884-4889-995B-9D2EC8827842}"/>
    <dgm:cxn modelId="{8FB9843A-61D1-4BD2-975E-199FDB3720D1}" srcId="{716A758E-FF96-4699-AD85-48F47EFA29B9}" destId="{1DDE5499-A75D-4455-8AC4-A7DC4BAB0EF1}" srcOrd="5" destOrd="0" parTransId="{0DF9C4FF-6C90-42C0-8E50-149399A3C8F3}" sibTransId="{8BE0D5B2-A4E8-4309-93B7-1479DB376A39}"/>
    <dgm:cxn modelId="{AA8A8562-0F54-419D-85C6-B916FD8D1EE5}" srcId="{716A758E-FF96-4699-AD85-48F47EFA29B9}" destId="{D9F654CC-6524-4E1F-81E5-5A18DA45F21A}" srcOrd="2" destOrd="0" parTransId="{7B8CE111-BDB5-4E38-B372-E47086E4C699}" sibTransId="{EBFB5F17-062A-4092-83E5-C96D3CFF2088}"/>
    <dgm:cxn modelId="{D242BC79-B22F-4E77-98FF-7AD4FA2A5C76}" type="presOf" srcId="{82A67000-0DED-4C4E-8398-32C4AF230065}" destId="{F8AE22CE-601E-45D2-A973-54FB775A7BDB}" srcOrd="0" destOrd="0" presId="urn:microsoft.com/office/officeart/2018/2/layout/IconVerticalSolidList"/>
    <dgm:cxn modelId="{7F4FCF85-AC79-4EAF-BC5F-9295EB9E3C46}" srcId="{716A758E-FF96-4699-AD85-48F47EFA29B9}" destId="{B6F064F2-3A08-481B-A7C3-824C5CB3F449}" srcOrd="4" destOrd="0" parTransId="{3AE95F16-AA36-4E9C-8D70-34E2E4A3B5C4}" sibTransId="{82278BD8-AB7A-4BE2-843B-7886D70591BF}"/>
    <dgm:cxn modelId="{EB1E089C-403E-4DF3-915F-0799A2B1948E}" type="presOf" srcId="{664C7B82-6120-4EA7-8E34-BDF5F83E1B12}" destId="{6F60B583-2814-4F00-AD15-8CC94A6B99E1}" srcOrd="0" destOrd="0" presId="urn:microsoft.com/office/officeart/2018/2/layout/IconVerticalSolidList"/>
    <dgm:cxn modelId="{1186B3BA-2423-4BD2-B0D2-E28519F1C7BF}" srcId="{716A758E-FF96-4699-AD85-48F47EFA29B9}" destId="{ADF77F93-9807-4E9E-988B-B62DA3117528}" srcOrd="1" destOrd="0" parTransId="{E9434985-4E22-47CA-B902-FF982508DFA7}" sibTransId="{2392A942-A9AD-4637-B824-F947035F70BB}"/>
    <dgm:cxn modelId="{2BF1AABE-E6C4-4BF5-9745-C6B356FE1305}" type="presOf" srcId="{B6F064F2-3A08-481B-A7C3-824C5CB3F449}" destId="{29212C9F-38E6-4BD8-BCA0-EC9D0A3A6637}" srcOrd="0" destOrd="0" presId="urn:microsoft.com/office/officeart/2018/2/layout/IconVerticalSolidList"/>
    <dgm:cxn modelId="{42DF55CF-BDB4-4CAB-BF02-E8F810E81AE9}" type="presOf" srcId="{716A758E-FF96-4699-AD85-48F47EFA29B9}" destId="{332B978A-66BB-4E1B-A4BA-1BB738CBC880}" srcOrd="0" destOrd="0" presId="urn:microsoft.com/office/officeart/2018/2/layout/IconVerticalSolidList"/>
    <dgm:cxn modelId="{C28793D3-1BB2-410B-94A3-FD9351F0222D}" type="presOf" srcId="{1DDE5499-A75D-4455-8AC4-A7DC4BAB0EF1}" destId="{0D69C442-8093-442C-8E7E-9A8C547F95FE}" srcOrd="0" destOrd="0" presId="urn:microsoft.com/office/officeart/2018/2/layout/IconVerticalSolidList"/>
    <dgm:cxn modelId="{2C5696E9-E21C-464B-A6B6-FB3B7F0F2881}" type="presOf" srcId="{D9F654CC-6524-4E1F-81E5-5A18DA45F21A}" destId="{9AB8BA93-AF21-4B62-A2D8-07A2508AAB1E}" srcOrd="0" destOrd="0" presId="urn:microsoft.com/office/officeart/2018/2/layout/IconVerticalSolidList"/>
    <dgm:cxn modelId="{B6F6B765-7FB2-406D-BA38-C0F6FF130990}" type="presParOf" srcId="{332B978A-66BB-4E1B-A4BA-1BB738CBC880}" destId="{DB891AE0-A9BC-454E-8338-9BD1DB8BE3FC}" srcOrd="0" destOrd="0" presId="urn:microsoft.com/office/officeart/2018/2/layout/IconVerticalSolidList"/>
    <dgm:cxn modelId="{0E842AEE-FA53-4D1F-8EB3-BFA7D78FFFC3}" type="presParOf" srcId="{DB891AE0-A9BC-454E-8338-9BD1DB8BE3FC}" destId="{DC189C89-D5EA-457A-A7C7-0B5D8B973586}" srcOrd="0" destOrd="0" presId="urn:microsoft.com/office/officeart/2018/2/layout/IconVerticalSolidList"/>
    <dgm:cxn modelId="{F0BBA28F-F23F-42BA-992B-F35DF0E58DF9}" type="presParOf" srcId="{DB891AE0-A9BC-454E-8338-9BD1DB8BE3FC}" destId="{C11F913E-9608-4262-BB31-EAFC34305550}" srcOrd="1" destOrd="0" presId="urn:microsoft.com/office/officeart/2018/2/layout/IconVerticalSolidList"/>
    <dgm:cxn modelId="{C06CF3BD-6223-41E2-AEDF-96975B49586A}" type="presParOf" srcId="{DB891AE0-A9BC-454E-8338-9BD1DB8BE3FC}" destId="{2C976FB6-202D-48BF-9B1E-EBEEDD55DEB2}" srcOrd="2" destOrd="0" presId="urn:microsoft.com/office/officeart/2018/2/layout/IconVerticalSolidList"/>
    <dgm:cxn modelId="{D7378A42-1D78-42A7-9251-F06D098CF620}" type="presParOf" srcId="{DB891AE0-A9BC-454E-8338-9BD1DB8BE3FC}" destId="{F8AE22CE-601E-45D2-A973-54FB775A7BDB}" srcOrd="3" destOrd="0" presId="urn:microsoft.com/office/officeart/2018/2/layout/IconVerticalSolidList"/>
    <dgm:cxn modelId="{B7425861-93BE-4272-B0FE-ACBDE437CD10}" type="presParOf" srcId="{332B978A-66BB-4E1B-A4BA-1BB738CBC880}" destId="{A0A916EF-C6C2-4131-B4C9-9829D31978D0}" srcOrd="1" destOrd="0" presId="urn:microsoft.com/office/officeart/2018/2/layout/IconVerticalSolidList"/>
    <dgm:cxn modelId="{C8118ACD-92A9-4434-8AE0-69463986C381}" type="presParOf" srcId="{332B978A-66BB-4E1B-A4BA-1BB738CBC880}" destId="{374650E0-7643-4D72-B69F-080D843D9F8C}" srcOrd="2" destOrd="0" presId="urn:microsoft.com/office/officeart/2018/2/layout/IconVerticalSolidList"/>
    <dgm:cxn modelId="{A2EF7539-DC00-4666-99CD-CB9E0C5D08FD}" type="presParOf" srcId="{374650E0-7643-4D72-B69F-080D843D9F8C}" destId="{7E9730C6-016F-4BC2-8EF9-0BCFF4E1A881}" srcOrd="0" destOrd="0" presId="urn:microsoft.com/office/officeart/2018/2/layout/IconVerticalSolidList"/>
    <dgm:cxn modelId="{3415FB4F-7772-4AC5-8A35-2E69FC09B427}" type="presParOf" srcId="{374650E0-7643-4D72-B69F-080D843D9F8C}" destId="{CDFA11A0-3008-4DA1-8B4D-3CCE667E9B41}" srcOrd="1" destOrd="0" presId="urn:microsoft.com/office/officeart/2018/2/layout/IconVerticalSolidList"/>
    <dgm:cxn modelId="{F8C3E652-5EE7-4BBB-B9AC-09A3F3BE7B3B}" type="presParOf" srcId="{374650E0-7643-4D72-B69F-080D843D9F8C}" destId="{681C2142-3C74-4261-91DA-6F5F14426F70}" srcOrd="2" destOrd="0" presId="urn:microsoft.com/office/officeart/2018/2/layout/IconVerticalSolidList"/>
    <dgm:cxn modelId="{2DD9E4A4-84FE-4BD2-B500-9D98E63915A9}" type="presParOf" srcId="{374650E0-7643-4D72-B69F-080D843D9F8C}" destId="{B6224288-622A-452C-BFD9-93D7F580689A}" srcOrd="3" destOrd="0" presId="urn:microsoft.com/office/officeart/2018/2/layout/IconVerticalSolidList"/>
    <dgm:cxn modelId="{06C41996-9802-4D83-A32B-29DD0BE2C49A}" type="presParOf" srcId="{332B978A-66BB-4E1B-A4BA-1BB738CBC880}" destId="{DEFD5F13-4378-4766-9736-CB836AA54BC8}" srcOrd="3" destOrd="0" presId="urn:microsoft.com/office/officeart/2018/2/layout/IconVerticalSolidList"/>
    <dgm:cxn modelId="{C0A53C48-CA61-427C-9C46-409CBDA8AD41}" type="presParOf" srcId="{332B978A-66BB-4E1B-A4BA-1BB738CBC880}" destId="{A2FE6A59-D9B9-4BAD-AB30-92CFD6F8E176}" srcOrd="4" destOrd="0" presId="urn:microsoft.com/office/officeart/2018/2/layout/IconVerticalSolidList"/>
    <dgm:cxn modelId="{D0F29CD8-4712-4CD8-823A-E15B547A3026}" type="presParOf" srcId="{A2FE6A59-D9B9-4BAD-AB30-92CFD6F8E176}" destId="{02B662B2-A7D6-4584-AE51-DDD6AF2BC025}" srcOrd="0" destOrd="0" presId="urn:microsoft.com/office/officeart/2018/2/layout/IconVerticalSolidList"/>
    <dgm:cxn modelId="{61006C80-2A92-404E-BCA2-0103FF267328}" type="presParOf" srcId="{A2FE6A59-D9B9-4BAD-AB30-92CFD6F8E176}" destId="{632273DD-2462-41A2-95C7-417941FC8E79}" srcOrd="1" destOrd="0" presId="urn:microsoft.com/office/officeart/2018/2/layout/IconVerticalSolidList"/>
    <dgm:cxn modelId="{E682CB82-0BA4-49F5-95CC-B782AD8E584C}" type="presParOf" srcId="{A2FE6A59-D9B9-4BAD-AB30-92CFD6F8E176}" destId="{34F3E692-3362-4572-B6C0-1204569E1330}" srcOrd="2" destOrd="0" presId="urn:microsoft.com/office/officeart/2018/2/layout/IconVerticalSolidList"/>
    <dgm:cxn modelId="{530A60CF-D3EF-45FA-930B-6440833C0D3C}" type="presParOf" srcId="{A2FE6A59-D9B9-4BAD-AB30-92CFD6F8E176}" destId="{9AB8BA93-AF21-4B62-A2D8-07A2508AAB1E}" srcOrd="3" destOrd="0" presId="urn:microsoft.com/office/officeart/2018/2/layout/IconVerticalSolidList"/>
    <dgm:cxn modelId="{6D5CDDDC-EA9E-4865-80F1-3C187A265655}" type="presParOf" srcId="{332B978A-66BB-4E1B-A4BA-1BB738CBC880}" destId="{A973976B-DEFE-4762-902A-AA2317EB0101}" srcOrd="5" destOrd="0" presId="urn:microsoft.com/office/officeart/2018/2/layout/IconVerticalSolidList"/>
    <dgm:cxn modelId="{BE6D38CE-4A50-4504-ACF0-EC98E20E95F9}" type="presParOf" srcId="{332B978A-66BB-4E1B-A4BA-1BB738CBC880}" destId="{90E52C9C-0B91-4920-8CD4-9F732718828E}" srcOrd="6" destOrd="0" presId="urn:microsoft.com/office/officeart/2018/2/layout/IconVerticalSolidList"/>
    <dgm:cxn modelId="{9ACEED82-4C4D-4160-8603-88D747DE7D60}" type="presParOf" srcId="{90E52C9C-0B91-4920-8CD4-9F732718828E}" destId="{AE453224-71E7-4851-AA87-42343B1A4941}" srcOrd="0" destOrd="0" presId="urn:microsoft.com/office/officeart/2018/2/layout/IconVerticalSolidList"/>
    <dgm:cxn modelId="{91DEAF0F-A3AC-4D03-B624-D5818289CAA4}" type="presParOf" srcId="{90E52C9C-0B91-4920-8CD4-9F732718828E}" destId="{42BF28C2-F574-4D6C-AB3C-2502D74D1A28}" srcOrd="1" destOrd="0" presId="urn:microsoft.com/office/officeart/2018/2/layout/IconVerticalSolidList"/>
    <dgm:cxn modelId="{F48CF861-1EBE-42FE-9682-17ACFA37CB15}" type="presParOf" srcId="{90E52C9C-0B91-4920-8CD4-9F732718828E}" destId="{37E0776F-B02E-4245-B0FB-0D8DFAE3C3D6}" srcOrd="2" destOrd="0" presId="urn:microsoft.com/office/officeart/2018/2/layout/IconVerticalSolidList"/>
    <dgm:cxn modelId="{45A8B176-50A8-438D-92A2-4FB267FE70A1}" type="presParOf" srcId="{90E52C9C-0B91-4920-8CD4-9F732718828E}" destId="{6F60B583-2814-4F00-AD15-8CC94A6B99E1}" srcOrd="3" destOrd="0" presId="urn:microsoft.com/office/officeart/2018/2/layout/IconVerticalSolidList"/>
    <dgm:cxn modelId="{45D0E395-9C7E-4DBE-B7E8-DD0959301AFD}" type="presParOf" srcId="{332B978A-66BB-4E1B-A4BA-1BB738CBC880}" destId="{D407B280-54BA-4297-83D5-259D98CF7A92}" srcOrd="7" destOrd="0" presId="urn:microsoft.com/office/officeart/2018/2/layout/IconVerticalSolidList"/>
    <dgm:cxn modelId="{EC298FF3-4FD7-49E2-BBE0-8082940FE007}" type="presParOf" srcId="{332B978A-66BB-4E1B-A4BA-1BB738CBC880}" destId="{EE922362-CD7E-4AA3-90E1-3364B6CB02F7}" srcOrd="8" destOrd="0" presId="urn:microsoft.com/office/officeart/2018/2/layout/IconVerticalSolidList"/>
    <dgm:cxn modelId="{D8244A92-13F0-40E7-A17C-14BA3E29AC8E}" type="presParOf" srcId="{EE922362-CD7E-4AA3-90E1-3364B6CB02F7}" destId="{7DE51866-9AAE-4906-850E-36D08446404D}" srcOrd="0" destOrd="0" presId="urn:microsoft.com/office/officeart/2018/2/layout/IconVerticalSolidList"/>
    <dgm:cxn modelId="{2A939F43-1AF3-4E6F-910B-122D8806BE74}" type="presParOf" srcId="{EE922362-CD7E-4AA3-90E1-3364B6CB02F7}" destId="{5570BCFA-C435-40A3-BBE1-5E4A3E67F7B1}" srcOrd="1" destOrd="0" presId="urn:microsoft.com/office/officeart/2018/2/layout/IconVerticalSolidList"/>
    <dgm:cxn modelId="{A8D4940B-428A-45CF-A26E-D4A1194BE01C}" type="presParOf" srcId="{EE922362-CD7E-4AA3-90E1-3364B6CB02F7}" destId="{A74E9776-9B23-4A53-B05C-EFB7CCC199DF}" srcOrd="2" destOrd="0" presId="urn:microsoft.com/office/officeart/2018/2/layout/IconVerticalSolidList"/>
    <dgm:cxn modelId="{7A9B5C87-17C3-4CB3-8B10-FCD6314C6D21}" type="presParOf" srcId="{EE922362-CD7E-4AA3-90E1-3364B6CB02F7}" destId="{29212C9F-38E6-4BD8-BCA0-EC9D0A3A6637}" srcOrd="3" destOrd="0" presId="urn:microsoft.com/office/officeart/2018/2/layout/IconVerticalSolidList"/>
    <dgm:cxn modelId="{CC15AAE4-D87F-4D31-99D1-BD078470769E}" type="presParOf" srcId="{332B978A-66BB-4E1B-A4BA-1BB738CBC880}" destId="{ACF8F170-1BAA-477B-A854-E2B9203C7A64}" srcOrd="9" destOrd="0" presId="urn:microsoft.com/office/officeart/2018/2/layout/IconVerticalSolidList"/>
    <dgm:cxn modelId="{5F02D982-2C4D-4FA7-A786-086822232AF1}" type="presParOf" srcId="{332B978A-66BB-4E1B-A4BA-1BB738CBC880}" destId="{0BE7984C-28A4-4BCD-9BC7-37D8506210C7}" srcOrd="10" destOrd="0" presId="urn:microsoft.com/office/officeart/2018/2/layout/IconVerticalSolidList"/>
    <dgm:cxn modelId="{52E57126-F755-4520-9CE6-E6CEA0EB3FC6}" type="presParOf" srcId="{0BE7984C-28A4-4BCD-9BC7-37D8506210C7}" destId="{42694EA0-A86A-482F-8DE4-CDB5A49035A5}" srcOrd="0" destOrd="0" presId="urn:microsoft.com/office/officeart/2018/2/layout/IconVerticalSolidList"/>
    <dgm:cxn modelId="{2B10F66B-72DD-41FF-8BD1-2E7A0D759378}" type="presParOf" srcId="{0BE7984C-28A4-4BCD-9BC7-37D8506210C7}" destId="{8E0906B5-0FD0-4A65-B03A-1E68113BB59B}" srcOrd="1" destOrd="0" presId="urn:microsoft.com/office/officeart/2018/2/layout/IconVerticalSolidList"/>
    <dgm:cxn modelId="{5333E3FD-E6B5-48A9-B07F-07F9ED366651}" type="presParOf" srcId="{0BE7984C-28A4-4BCD-9BC7-37D8506210C7}" destId="{611FB042-0C03-4ECE-A807-56150C277E2A}" srcOrd="2" destOrd="0" presId="urn:microsoft.com/office/officeart/2018/2/layout/IconVerticalSolidList"/>
    <dgm:cxn modelId="{32E8CABA-5707-4B0E-A551-90C078EDF0D9}" type="presParOf" srcId="{0BE7984C-28A4-4BCD-9BC7-37D8506210C7}" destId="{0D69C442-8093-442C-8E7E-9A8C547F95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3F14DD-145B-46F5-96F2-443F8B8785D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B4FC55F-4800-43F5-A25A-741EB087E16B}">
      <dgm:prSet/>
      <dgm:spPr/>
      <dgm:t>
        <a:bodyPr/>
        <a:lstStyle/>
        <a:p>
          <a:r>
            <a:rPr lang="en-US"/>
            <a:t>Figure out a good tool for communicating with your team.</a:t>
          </a:r>
        </a:p>
      </dgm:t>
    </dgm:pt>
    <dgm:pt modelId="{F477CF1B-C65A-408D-818B-91BCA28FACD1}" type="parTrans" cxnId="{DBCE232F-947A-4687-82CC-E780A9045B20}">
      <dgm:prSet/>
      <dgm:spPr/>
      <dgm:t>
        <a:bodyPr/>
        <a:lstStyle/>
        <a:p>
          <a:endParaRPr lang="en-US"/>
        </a:p>
      </dgm:t>
    </dgm:pt>
    <dgm:pt modelId="{88EF0D87-EEE7-45BF-A8A8-5DC016E9F9C1}" type="sibTrans" cxnId="{DBCE232F-947A-4687-82CC-E780A9045B2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C1E4966-13B2-419E-9634-EDD463427DD5}">
      <dgm:prSet/>
      <dgm:spPr/>
      <dgm:t>
        <a:bodyPr/>
        <a:lstStyle/>
        <a:p>
          <a:r>
            <a:rPr lang="en-US"/>
            <a:t>Make teams feel smaller by getting to know one another on the team by holding events.</a:t>
          </a:r>
        </a:p>
      </dgm:t>
    </dgm:pt>
    <dgm:pt modelId="{6767100A-AB76-4D5E-B070-5B68A6FB4C72}" type="parTrans" cxnId="{A0C7D394-89B9-4037-AF72-1A891E6F005A}">
      <dgm:prSet/>
      <dgm:spPr/>
      <dgm:t>
        <a:bodyPr/>
        <a:lstStyle/>
        <a:p>
          <a:endParaRPr lang="en-US"/>
        </a:p>
      </dgm:t>
    </dgm:pt>
    <dgm:pt modelId="{174E68E9-30AC-45C2-93A6-2DB4B86140EB}" type="sibTrans" cxnId="{A0C7D394-89B9-4037-AF72-1A891E6F005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621758F-1E1C-46C6-9DD8-121B2D2BA72D}">
      <dgm:prSet/>
      <dgm:spPr/>
      <dgm:t>
        <a:bodyPr/>
        <a:lstStyle/>
        <a:p>
          <a:r>
            <a:rPr lang="en-US"/>
            <a:t>Be transparent </a:t>
          </a:r>
        </a:p>
      </dgm:t>
    </dgm:pt>
    <dgm:pt modelId="{82E4A777-C9B0-419A-941F-5CCAC890B994}" type="parTrans" cxnId="{B0BFF7E8-8776-4EAD-B609-C53BBC4B5E6F}">
      <dgm:prSet/>
      <dgm:spPr/>
      <dgm:t>
        <a:bodyPr/>
        <a:lstStyle/>
        <a:p>
          <a:endParaRPr lang="en-US"/>
        </a:p>
      </dgm:t>
    </dgm:pt>
    <dgm:pt modelId="{F1CC8183-D4E0-432D-BD6F-69601090A5B5}" type="sibTrans" cxnId="{B0BFF7E8-8776-4EAD-B609-C53BBC4B5E6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A505E618-D193-4E29-99BE-AB39E08916C1}">
      <dgm:prSet/>
      <dgm:spPr/>
      <dgm:t>
        <a:bodyPr/>
        <a:lstStyle/>
        <a:p>
          <a:r>
            <a:rPr lang="en-US"/>
            <a:t>Be a problem solver help when and where you can.</a:t>
          </a:r>
        </a:p>
      </dgm:t>
    </dgm:pt>
    <dgm:pt modelId="{4F7B6C4E-15C7-4A47-AA68-3579D15EAFD2}" type="parTrans" cxnId="{9E006117-58D7-48B5-A754-EB3282261094}">
      <dgm:prSet/>
      <dgm:spPr/>
      <dgm:t>
        <a:bodyPr/>
        <a:lstStyle/>
        <a:p>
          <a:endParaRPr lang="en-US"/>
        </a:p>
      </dgm:t>
    </dgm:pt>
    <dgm:pt modelId="{4A76C91C-EE93-4948-9E1A-ED6A09F996B8}" type="sibTrans" cxnId="{9E006117-58D7-48B5-A754-EB328226109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752378D6-CCEF-43E8-90D1-F97FF3D61631}">
      <dgm:prSet/>
      <dgm:spPr/>
      <dgm:t>
        <a:bodyPr/>
        <a:lstStyle/>
        <a:p>
          <a:r>
            <a:rPr lang="en-US"/>
            <a:t>Give feedback often it can really help strengthen connections and performance. </a:t>
          </a:r>
        </a:p>
      </dgm:t>
    </dgm:pt>
    <dgm:pt modelId="{E2D83498-C992-4073-8A52-F5D0851F3919}" type="parTrans" cxnId="{037690EF-D34E-4936-9FF2-C8EED7108506}">
      <dgm:prSet/>
      <dgm:spPr/>
      <dgm:t>
        <a:bodyPr/>
        <a:lstStyle/>
        <a:p>
          <a:endParaRPr lang="en-US"/>
        </a:p>
      </dgm:t>
    </dgm:pt>
    <dgm:pt modelId="{38FA018E-151A-44EC-A40F-400B7D27AE13}" type="sibTrans" cxnId="{037690EF-D34E-4936-9FF2-C8EED7108506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649D8D5C-8E18-4B25-BF43-BCCFCF13E838}">
      <dgm:prSet/>
      <dgm:spPr/>
      <dgm:t>
        <a:bodyPr/>
        <a:lstStyle/>
        <a:p>
          <a:r>
            <a:rPr lang="en-US"/>
            <a:t>Ask questions when you don’t understand something.</a:t>
          </a:r>
        </a:p>
      </dgm:t>
    </dgm:pt>
    <dgm:pt modelId="{98BBDAEB-A194-4DA5-9D16-F975F12D62E9}" type="parTrans" cxnId="{D359CEE0-0AEE-4195-8C31-1DBDADF952F4}">
      <dgm:prSet/>
      <dgm:spPr/>
      <dgm:t>
        <a:bodyPr/>
        <a:lstStyle/>
        <a:p>
          <a:endParaRPr lang="en-US"/>
        </a:p>
      </dgm:t>
    </dgm:pt>
    <dgm:pt modelId="{3DEF4048-4BEF-4A1D-89B9-D450E8D28669}" type="sibTrans" cxnId="{D359CEE0-0AEE-4195-8C31-1DBDADF952F4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E6846C6A-35D9-4F0B-A0E4-25BD77D7097A}" type="pres">
      <dgm:prSet presAssocID="{4F3F14DD-145B-46F5-96F2-443F8B8785DB}" presName="Name0" presStyleCnt="0">
        <dgm:presLayoutVars>
          <dgm:animLvl val="lvl"/>
          <dgm:resizeHandles val="exact"/>
        </dgm:presLayoutVars>
      </dgm:prSet>
      <dgm:spPr/>
    </dgm:pt>
    <dgm:pt modelId="{417BCC72-C8E1-4F81-81E9-29179E1528F8}" type="pres">
      <dgm:prSet presAssocID="{8B4FC55F-4800-43F5-A25A-741EB087E16B}" presName="compositeNode" presStyleCnt="0">
        <dgm:presLayoutVars>
          <dgm:bulletEnabled val="1"/>
        </dgm:presLayoutVars>
      </dgm:prSet>
      <dgm:spPr/>
    </dgm:pt>
    <dgm:pt modelId="{B0065B7F-CD8B-4895-8F3E-8B8FB4410477}" type="pres">
      <dgm:prSet presAssocID="{8B4FC55F-4800-43F5-A25A-741EB087E16B}" presName="bgRect" presStyleLbl="alignNode1" presStyleIdx="0" presStyleCnt="6"/>
      <dgm:spPr/>
    </dgm:pt>
    <dgm:pt modelId="{38BBCAEA-0F2A-4BA0-886E-A851F210AC70}" type="pres">
      <dgm:prSet presAssocID="{88EF0D87-EEE7-45BF-A8A8-5DC016E9F9C1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9CBC0129-2415-4A5A-AF59-10307A80ED3F}" type="pres">
      <dgm:prSet presAssocID="{8B4FC55F-4800-43F5-A25A-741EB087E16B}" presName="nodeRect" presStyleLbl="alignNode1" presStyleIdx="0" presStyleCnt="6">
        <dgm:presLayoutVars>
          <dgm:bulletEnabled val="1"/>
        </dgm:presLayoutVars>
      </dgm:prSet>
      <dgm:spPr/>
    </dgm:pt>
    <dgm:pt modelId="{2F1A36B9-6769-449D-953D-AAE43546E94A}" type="pres">
      <dgm:prSet presAssocID="{88EF0D87-EEE7-45BF-A8A8-5DC016E9F9C1}" presName="sibTrans" presStyleCnt="0"/>
      <dgm:spPr/>
    </dgm:pt>
    <dgm:pt modelId="{809D4439-F104-44B1-BD90-7E676286ED9E}" type="pres">
      <dgm:prSet presAssocID="{DC1E4966-13B2-419E-9634-EDD463427DD5}" presName="compositeNode" presStyleCnt="0">
        <dgm:presLayoutVars>
          <dgm:bulletEnabled val="1"/>
        </dgm:presLayoutVars>
      </dgm:prSet>
      <dgm:spPr/>
    </dgm:pt>
    <dgm:pt modelId="{6F568425-60F4-4E21-A46D-DEDE74A29526}" type="pres">
      <dgm:prSet presAssocID="{DC1E4966-13B2-419E-9634-EDD463427DD5}" presName="bgRect" presStyleLbl="alignNode1" presStyleIdx="1" presStyleCnt="6"/>
      <dgm:spPr/>
    </dgm:pt>
    <dgm:pt modelId="{8419C386-36C4-40C8-A8C2-3587F897366A}" type="pres">
      <dgm:prSet presAssocID="{174E68E9-30AC-45C2-93A6-2DB4B86140EB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A56BF199-A2D6-4B5C-977D-23B59336D435}" type="pres">
      <dgm:prSet presAssocID="{DC1E4966-13B2-419E-9634-EDD463427DD5}" presName="nodeRect" presStyleLbl="alignNode1" presStyleIdx="1" presStyleCnt="6">
        <dgm:presLayoutVars>
          <dgm:bulletEnabled val="1"/>
        </dgm:presLayoutVars>
      </dgm:prSet>
      <dgm:spPr/>
    </dgm:pt>
    <dgm:pt modelId="{D25881E8-AEB6-453D-9291-50467DCDE599}" type="pres">
      <dgm:prSet presAssocID="{174E68E9-30AC-45C2-93A6-2DB4B86140EB}" presName="sibTrans" presStyleCnt="0"/>
      <dgm:spPr/>
    </dgm:pt>
    <dgm:pt modelId="{1A61820E-B706-4315-9C36-521FBA92F072}" type="pres">
      <dgm:prSet presAssocID="{3621758F-1E1C-46C6-9DD8-121B2D2BA72D}" presName="compositeNode" presStyleCnt="0">
        <dgm:presLayoutVars>
          <dgm:bulletEnabled val="1"/>
        </dgm:presLayoutVars>
      </dgm:prSet>
      <dgm:spPr/>
    </dgm:pt>
    <dgm:pt modelId="{0DE3EC72-6EE9-444F-92DA-C65BC8324712}" type="pres">
      <dgm:prSet presAssocID="{3621758F-1E1C-46C6-9DD8-121B2D2BA72D}" presName="bgRect" presStyleLbl="alignNode1" presStyleIdx="2" presStyleCnt="6"/>
      <dgm:spPr/>
    </dgm:pt>
    <dgm:pt modelId="{00F9413B-24BA-4274-9630-C6FEE4AD8E73}" type="pres">
      <dgm:prSet presAssocID="{F1CC8183-D4E0-432D-BD6F-69601090A5B5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F2453EA1-ED4C-42DC-B14D-40EBA44E97B7}" type="pres">
      <dgm:prSet presAssocID="{3621758F-1E1C-46C6-9DD8-121B2D2BA72D}" presName="nodeRect" presStyleLbl="alignNode1" presStyleIdx="2" presStyleCnt="6">
        <dgm:presLayoutVars>
          <dgm:bulletEnabled val="1"/>
        </dgm:presLayoutVars>
      </dgm:prSet>
      <dgm:spPr/>
    </dgm:pt>
    <dgm:pt modelId="{5F1168B2-77EC-4C12-8791-059DB3AB3D37}" type="pres">
      <dgm:prSet presAssocID="{F1CC8183-D4E0-432D-BD6F-69601090A5B5}" presName="sibTrans" presStyleCnt="0"/>
      <dgm:spPr/>
    </dgm:pt>
    <dgm:pt modelId="{156C99FF-9C86-480C-817B-657D5772D962}" type="pres">
      <dgm:prSet presAssocID="{A505E618-D193-4E29-99BE-AB39E08916C1}" presName="compositeNode" presStyleCnt="0">
        <dgm:presLayoutVars>
          <dgm:bulletEnabled val="1"/>
        </dgm:presLayoutVars>
      </dgm:prSet>
      <dgm:spPr/>
    </dgm:pt>
    <dgm:pt modelId="{A40248C3-2AA5-4E3F-9A6E-E774DE6B2CAA}" type="pres">
      <dgm:prSet presAssocID="{A505E618-D193-4E29-99BE-AB39E08916C1}" presName="bgRect" presStyleLbl="alignNode1" presStyleIdx="3" presStyleCnt="6"/>
      <dgm:spPr/>
    </dgm:pt>
    <dgm:pt modelId="{8D238E7A-B6F9-497C-A19A-3BF72FF39699}" type="pres">
      <dgm:prSet presAssocID="{4A76C91C-EE93-4948-9E1A-ED6A09F996B8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0319B3A3-BC17-412C-BA88-317745B49D09}" type="pres">
      <dgm:prSet presAssocID="{A505E618-D193-4E29-99BE-AB39E08916C1}" presName="nodeRect" presStyleLbl="alignNode1" presStyleIdx="3" presStyleCnt="6">
        <dgm:presLayoutVars>
          <dgm:bulletEnabled val="1"/>
        </dgm:presLayoutVars>
      </dgm:prSet>
      <dgm:spPr/>
    </dgm:pt>
    <dgm:pt modelId="{B6DDA1E1-4835-43F5-A39C-EA770AAAB9B8}" type="pres">
      <dgm:prSet presAssocID="{4A76C91C-EE93-4948-9E1A-ED6A09F996B8}" presName="sibTrans" presStyleCnt="0"/>
      <dgm:spPr/>
    </dgm:pt>
    <dgm:pt modelId="{2B804276-D92B-4758-9D12-0E480B613C7C}" type="pres">
      <dgm:prSet presAssocID="{752378D6-CCEF-43E8-90D1-F97FF3D61631}" presName="compositeNode" presStyleCnt="0">
        <dgm:presLayoutVars>
          <dgm:bulletEnabled val="1"/>
        </dgm:presLayoutVars>
      </dgm:prSet>
      <dgm:spPr/>
    </dgm:pt>
    <dgm:pt modelId="{52361A9C-B17D-46A3-A125-9D16DAD4F78B}" type="pres">
      <dgm:prSet presAssocID="{752378D6-CCEF-43E8-90D1-F97FF3D61631}" presName="bgRect" presStyleLbl="alignNode1" presStyleIdx="4" presStyleCnt="6"/>
      <dgm:spPr/>
    </dgm:pt>
    <dgm:pt modelId="{BBD426CC-2716-46BD-BEAB-A4CC30B13E96}" type="pres">
      <dgm:prSet presAssocID="{38FA018E-151A-44EC-A40F-400B7D27AE13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0DC58E44-EA6A-4244-82F7-D4718A3F85AB}" type="pres">
      <dgm:prSet presAssocID="{752378D6-CCEF-43E8-90D1-F97FF3D61631}" presName="nodeRect" presStyleLbl="alignNode1" presStyleIdx="4" presStyleCnt="6">
        <dgm:presLayoutVars>
          <dgm:bulletEnabled val="1"/>
        </dgm:presLayoutVars>
      </dgm:prSet>
      <dgm:spPr/>
    </dgm:pt>
    <dgm:pt modelId="{CF0C0C9E-99B3-43F8-8851-42F63066D18E}" type="pres">
      <dgm:prSet presAssocID="{38FA018E-151A-44EC-A40F-400B7D27AE13}" presName="sibTrans" presStyleCnt="0"/>
      <dgm:spPr/>
    </dgm:pt>
    <dgm:pt modelId="{090A5E53-22BB-4287-BFAB-8778D522868B}" type="pres">
      <dgm:prSet presAssocID="{649D8D5C-8E18-4B25-BF43-BCCFCF13E838}" presName="compositeNode" presStyleCnt="0">
        <dgm:presLayoutVars>
          <dgm:bulletEnabled val="1"/>
        </dgm:presLayoutVars>
      </dgm:prSet>
      <dgm:spPr/>
    </dgm:pt>
    <dgm:pt modelId="{EFA1BAD4-04A8-4D9C-B967-CF92EAF092A6}" type="pres">
      <dgm:prSet presAssocID="{649D8D5C-8E18-4B25-BF43-BCCFCF13E838}" presName="bgRect" presStyleLbl="alignNode1" presStyleIdx="5" presStyleCnt="6"/>
      <dgm:spPr/>
    </dgm:pt>
    <dgm:pt modelId="{B1614E60-9DDB-4E6F-ACDD-9C2A34FD268D}" type="pres">
      <dgm:prSet presAssocID="{3DEF4048-4BEF-4A1D-89B9-D450E8D28669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623E3C6B-1836-42EF-B4DB-3545E6808747}" type="pres">
      <dgm:prSet presAssocID="{649D8D5C-8E18-4B25-BF43-BCCFCF13E838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AD209003-D348-4A78-8827-75C65661FA36}" type="presOf" srcId="{752378D6-CCEF-43E8-90D1-F97FF3D61631}" destId="{52361A9C-B17D-46A3-A125-9D16DAD4F78B}" srcOrd="0" destOrd="0" presId="urn:microsoft.com/office/officeart/2016/7/layout/LinearBlockProcessNumbered"/>
    <dgm:cxn modelId="{6EC56911-98B9-41AA-AB23-3980D30D4CB4}" type="presOf" srcId="{3621758F-1E1C-46C6-9DD8-121B2D2BA72D}" destId="{F2453EA1-ED4C-42DC-B14D-40EBA44E97B7}" srcOrd="1" destOrd="0" presId="urn:microsoft.com/office/officeart/2016/7/layout/LinearBlockProcessNumbered"/>
    <dgm:cxn modelId="{9E006117-58D7-48B5-A754-EB3282261094}" srcId="{4F3F14DD-145B-46F5-96F2-443F8B8785DB}" destId="{A505E618-D193-4E29-99BE-AB39E08916C1}" srcOrd="3" destOrd="0" parTransId="{4F7B6C4E-15C7-4A47-AA68-3579D15EAFD2}" sibTransId="{4A76C91C-EE93-4948-9E1A-ED6A09F996B8}"/>
    <dgm:cxn modelId="{05BCF51B-93EA-4164-9961-6381E9490650}" type="presOf" srcId="{4A76C91C-EE93-4948-9E1A-ED6A09F996B8}" destId="{8D238E7A-B6F9-497C-A19A-3BF72FF39699}" srcOrd="0" destOrd="0" presId="urn:microsoft.com/office/officeart/2016/7/layout/LinearBlockProcessNumbered"/>
    <dgm:cxn modelId="{87FAAE2C-AD3F-49EF-BC8C-147A780DB518}" type="presOf" srcId="{4F3F14DD-145B-46F5-96F2-443F8B8785DB}" destId="{E6846C6A-35D9-4F0B-A0E4-25BD77D7097A}" srcOrd="0" destOrd="0" presId="urn:microsoft.com/office/officeart/2016/7/layout/LinearBlockProcessNumbered"/>
    <dgm:cxn modelId="{DBCE232F-947A-4687-82CC-E780A9045B20}" srcId="{4F3F14DD-145B-46F5-96F2-443F8B8785DB}" destId="{8B4FC55F-4800-43F5-A25A-741EB087E16B}" srcOrd="0" destOrd="0" parTransId="{F477CF1B-C65A-408D-818B-91BCA28FACD1}" sibTransId="{88EF0D87-EEE7-45BF-A8A8-5DC016E9F9C1}"/>
    <dgm:cxn modelId="{07972739-CEA9-41A5-9876-545656BC0915}" type="presOf" srcId="{752378D6-CCEF-43E8-90D1-F97FF3D61631}" destId="{0DC58E44-EA6A-4244-82F7-D4718A3F85AB}" srcOrd="1" destOrd="0" presId="urn:microsoft.com/office/officeart/2016/7/layout/LinearBlockProcessNumbered"/>
    <dgm:cxn modelId="{93D60F42-F5A7-4604-A958-55F95F2F63BA}" type="presOf" srcId="{649D8D5C-8E18-4B25-BF43-BCCFCF13E838}" destId="{EFA1BAD4-04A8-4D9C-B967-CF92EAF092A6}" srcOrd="0" destOrd="0" presId="urn:microsoft.com/office/officeart/2016/7/layout/LinearBlockProcessNumbered"/>
    <dgm:cxn modelId="{7DF50C65-8245-4D9F-BF99-0A392DD786B5}" type="presOf" srcId="{A505E618-D193-4E29-99BE-AB39E08916C1}" destId="{A40248C3-2AA5-4E3F-9A6E-E774DE6B2CAA}" srcOrd="0" destOrd="0" presId="urn:microsoft.com/office/officeart/2016/7/layout/LinearBlockProcessNumbered"/>
    <dgm:cxn modelId="{C205AD68-7235-4BB0-96C9-9460134EA76E}" type="presOf" srcId="{3DEF4048-4BEF-4A1D-89B9-D450E8D28669}" destId="{B1614E60-9DDB-4E6F-ACDD-9C2A34FD268D}" srcOrd="0" destOrd="0" presId="urn:microsoft.com/office/officeart/2016/7/layout/LinearBlockProcessNumbered"/>
    <dgm:cxn modelId="{BF2BE16D-9207-414B-9C38-F9CE177D4C89}" type="presOf" srcId="{174E68E9-30AC-45C2-93A6-2DB4B86140EB}" destId="{8419C386-36C4-40C8-A8C2-3587F897366A}" srcOrd="0" destOrd="0" presId="urn:microsoft.com/office/officeart/2016/7/layout/LinearBlockProcessNumbered"/>
    <dgm:cxn modelId="{F829E56F-B38F-43B4-8705-C1FE5CEBE3ED}" type="presOf" srcId="{649D8D5C-8E18-4B25-BF43-BCCFCF13E838}" destId="{623E3C6B-1836-42EF-B4DB-3545E6808747}" srcOrd="1" destOrd="0" presId="urn:microsoft.com/office/officeart/2016/7/layout/LinearBlockProcessNumbered"/>
    <dgm:cxn modelId="{767B2274-3FCD-431C-8526-BD0ABAAEB504}" type="presOf" srcId="{8B4FC55F-4800-43F5-A25A-741EB087E16B}" destId="{B0065B7F-CD8B-4895-8F3E-8B8FB4410477}" srcOrd="0" destOrd="0" presId="urn:microsoft.com/office/officeart/2016/7/layout/LinearBlockProcessNumbered"/>
    <dgm:cxn modelId="{A0C7D394-89B9-4037-AF72-1A891E6F005A}" srcId="{4F3F14DD-145B-46F5-96F2-443F8B8785DB}" destId="{DC1E4966-13B2-419E-9634-EDD463427DD5}" srcOrd="1" destOrd="0" parTransId="{6767100A-AB76-4D5E-B070-5B68A6FB4C72}" sibTransId="{174E68E9-30AC-45C2-93A6-2DB4B86140EB}"/>
    <dgm:cxn modelId="{A47FB897-4473-4ADB-B40E-99E251B87EC7}" type="presOf" srcId="{3621758F-1E1C-46C6-9DD8-121B2D2BA72D}" destId="{0DE3EC72-6EE9-444F-92DA-C65BC8324712}" srcOrd="0" destOrd="0" presId="urn:microsoft.com/office/officeart/2016/7/layout/LinearBlockProcessNumbered"/>
    <dgm:cxn modelId="{78C4ABA9-4AB4-4F0C-BDD1-CD674088C876}" type="presOf" srcId="{88EF0D87-EEE7-45BF-A8A8-5DC016E9F9C1}" destId="{38BBCAEA-0F2A-4BA0-886E-A851F210AC70}" srcOrd="0" destOrd="0" presId="urn:microsoft.com/office/officeart/2016/7/layout/LinearBlockProcessNumbered"/>
    <dgm:cxn modelId="{B88FB9C9-190C-4E3C-8A5D-78CFEA09621A}" type="presOf" srcId="{38FA018E-151A-44EC-A40F-400B7D27AE13}" destId="{BBD426CC-2716-46BD-BEAB-A4CC30B13E96}" srcOrd="0" destOrd="0" presId="urn:microsoft.com/office/officeart/2016/7/layout/LinearBlockProcessNumbered"/>
    <dgm:cxn modelId="{9CAE80CD-60ED-4D88-BEEF-F154E1505AF8}" type="presOf" srcId="{8B4FC55F-4800-43F5-A25A-741EB087E16B}" destId="{9CBC0129-2415-4A5A-AF59-10307A80ED3F}" srcOrd="1" destOrd="0" presId="urn:microsoft.com/office/officeart/2016/7/layout/LinearBlockProcessNumbered"/>
    <dgm:cxn modelId="{D359CEE0-0AEE-4195-8C31-1DBDADF952F4}" srcId="{4F3F14DD-145B-46F5-96F2-443F8B8785DB}" destId="{649D8D5C-8E18-4B25-BF43-BCCFCF13E838}" srcOrd="5" destOrd="0" parTransId="{98BBDAEB-A194-4DA5-9D16-F975F12D62E9}" sibTransId="{3DEF4048-4BEF-4A1D-89B9-D450E8D28669}"/>
    <dgm:cxn modelId="{AAFBF9E2-C5C5-4228-8BE3-DEB7AB185CD8}" type="presOf" srcId="{A505E618-D193-4E29-99BE-AB39E08916C1}" destId="{0319B3A3-BC17-412C-BA88-317745B49D09}" srcOrd="1" destOrd="0" presId="urn:microsoft.com/office/officeart/2016/7/layout/LinearBlockProcessNumbered"/>
    <dgm:cxn modelId="{94784AE7-C74F-4BC0-90B4-DE44C4FDD7E3}" type="presOf" srcId="{DC1E4966-13B2-419E-9634-EDD463427DD5}" destId="{6F568425-60F4-4E21-A46D-DEDE74A29526}" srcOrd="0" destOrd="0" presId="urn:microsoft.com/office/officeart/2016/7/layout/LinearBlockProcessNumbered"/>
    <dgm:cxn modelId="{B0BFF7E8-8776-4EAD-B609-C53BBC4B5E6F}" srcId="{4F3F14DD-145B-46F5-96F2-443F8B8785DB}" destId="{3621758F-1E1C-46C6-9DD8-121B2D2BA72D}" srcOrd="2" destOrd="0" parTransId="{82E4A777-C9B0-419A-941F-5CCAC890B994}" sibTransId="{F1CC8183-D4E0-432D-BD6F-69601090A5B5}"/>
    <dgm:cxn modelId="{037690EF-D34E-4936-9FF2-C8EED7108506}" srcId="{4F3F14DD-145B-46F5-96F2-443F8B8785DB}" destId="{752378D6-CCEF-43E8-90D1-F97FF3D61631}" srcOrd="4" destOrd="0" parTransId="{E2D83498-C992-4073-8A52-F5D0851F3919}" sibTransId="{38FA018E-151A-44EC-A40F-400B7D27AE13}"/>
    <dgm:cxn modelId="{514AA2FA-026F-4E03-A48A-A11608AEEF23}" type="presOf" srcId="{DC1E4966-13B2-419E-9634-EDD463427DD5}" destId="{A56BF199-A2D6-4B5C-977D-23B59336D435}" srcOrd="1" destOrd="0" presId="urn:microsoft.com/office/officeart/2016/7/layout/LinearBlockProcessNumbered"/>
    <dgm:cxn modelId="{023A45FD-2576-4C19-A466-0AB44EEB073F}" type="presOf" srcId="{F1CC8183-D4E0-432D-BD6F-69601090A5B5}" destId="{00F9413B-24BA-4274-9630-C6FEE4AD8E73}" srcOrd="0" destOrd="0" presId="urn:microsoft.com/office/officeart/2016/7/layout/LinearBlockProcessNumbered"/>
    <dgm:cxn modelId="{6429FA3C-2A54-41DD-890E-DA51951DEAC3}" type="presParOf" srcId="{E6846C6A-35D9-4F0B-A0E4-25BD77D7097A}" destId="{417BCC72-C8E1-4F81-81E9-29179E1528F8}" srcOrd="0" destOrd="0" presId="urn:microsoft.com/office/officeart/2016/7/layout/LinearBlockProcessNumbered"/>
    <dgm:cxn modelId="{0A2746D8-E0E3-4BCE-959E-D4A6D75915D1}" type="presParOf" srcId="{417BCC72-C8E1-4F81-81E9-29179E1528F8}" destId="{B0065B7F-CD8B-4895-8F3E-8B8FB4410477}" srcOrd="0" destOrd="0" presId="urn:microsoft.com/office/officeart/2016/7/layout/LinearBlockProcessNumbered"/>
    <dgm:cxn modelId="{BFDC7864-7234-4757-BBEB-8B36AE264263}" type="presParOf" srcId="{417BCC72-C8E1-4F81-81E9-29179E1528F8}" destId="{38BBCAEA-0F2A-4BA0-886E-A851F210AC70}" srcOrd="1" destOrd="0" presId="urn:microsoft.com/office/officeart/2016/7/layout/LinearBlockProcessNumbered"/>
    <dgm:cxn modelId="{7A1DDE4D-2555-4417-A4B6-C9802BCB1926}" type="presParOf" srcId="{417BCC72-C8E1-4F81-81E9-29179E1528F8}" destId="{9CBC0129-2415-4A5A-AF59-10307A80ED3F}" srcOrd="2" destOrd="0" presId="urn:microsoft.com/office/officeart/2016/7/layout/LinearBlockProcessNumbered"/>
    <dgm:cxn modelId="{11352B08-C0F7-4DBB-A0DF-1BB5220C554D}" type="presParOf" srcId="{E6846C6A-35D9-4F0B-A0E4-25BD77D7097A}" destId="{2F1A36B9-6769-449D-953D-AAE43546E94A}" srcOrd="1" destOrd="0" presId="urn:microsoft.com/office/officeart/2016/7/layout/LinearBlockProcessNumbered"/>
    <dgm:cxn modelId="{7B4942E0-1D68-4601-A82F-021BCD1FE1B5}" type="presParOf" srcId="{E6846C6A-35D9-4F0B-A0E4-25BD77D7097A}" destId="{809D4439-F104-44B1-BD90-7E676286ED9E}" srcOrd="2" destOrd="0" presId="urn:microsoft.com/office/officeart/2016/7/layout/LinearBlockProcessNumbered"/>
    <dgm:cxn modelId="{4881A6FB-AE57-442E-BCCB-D307250B1906}" type="presParOf" srcId="{809D4439-F104-44B1-BD90-7E676286ED9E}" destId="{6F568425-60F4-4E21-A46D-DEDE74A29526}" srcOrd="0" destOrd="0" presId="urn:microsoft.com/office/officeart/2016/7/layout/LinearBlockProcessNumbered"/>
    <dgm:cxn modelId="{84DF834D-1EDE-408A-965E-27F947C09B38}" type="presParOf" srcId="{809D4439-F104-44B1-BD90-7E676286ED9E}" destId="{8419C386-36C4-40C8-A8C2-3587F897366A}" srcOrd="1" destOrd="0" presId="urn:microsoft.com/office/officeart/2016/7/layout/LinearBlockProcessNumbered"/>
    <dgm:cxn modelId="{7BEBAB1B-A385-424B-8CD7-B40D2372E8E9}" type="presParOf" srcId="{809D4439-F104-44B1-BD90-7E676286ED9E}" destId="{A56BF199-A2D6-4B5C-977D-23B59336D435}" srcOrd="2" destOrd="0" presId="urn:microsoft.com/office/officeart/2016/7/layout/LinearBlockProcessNumbered"/>
    <dgm:cxn modelId="{89D2096B-96C9-481F-BAD3-EA9DC5ECCF84}" type="presParOf" srcId="{E6846C6A-35D9-4F0B-A0E4-25BD77D7097A}" destId="{D25881E8-AEB6-453D-9291-50467DCDE599}" srcOrd="3" destOrd="0" presId="urn:microsoft.com/office/officeart/2016/7/layout/LinearBlockProcessNumbered"/>
    <dgm:cxn modelId="{3EBBB552-2D92-4A04-B829-3DE37EF2AB67}" type="presParOf" srcId="{E6846C6A-35D9-4F0B-A0E4-25BD77D7097A}" destId="{1A61820E-B706-4315-9C36-521FBA92F072}" srcOrd="4" destOrd="0" presId="urn:microsoft.com/office/officeart/2016/7/layout/LinearBlockProcessNumbered"/>
    <dgm:cxn modelId="{3EC8D84E-B571-44B3-829A-B3FC9DC91291}" type="presParOf" srcId="{1A61820E-B706-4315-9C36-521FBA92F072}" destId="{0DE3EC72-6EE9-444F-92DA-C65BC8324712}" srcOrd="0" destOrd="0" presId="urn:microsoft.com/office/officeart/2016/7/layout/LinearBlockProcessNumbered"/>
    <dgm:cxn modelId="{50433B77-0BDE-4574-A4AB-107041DB3868}" type="presParOf" srcId="{1A61820E-B706-4315-9C36-521FBA92F072}" destId="{00F9413B-24BA-4274-9630-C6FEE4AD8E73}" srcOrd="1" destOrd="0" presId="urn:microsoft.com/office/officeart/2016/7/layout/LinearBlockProcessNumbered"/>
    <dgm:cxn modelId="{EE3CA171-6C1F-40DE-9208-606F818D727E}" type="presParOf" srcId="{1A61820E-B706-4315-9C36-521FBA92F072}" destId="{F2453EA1-ED4C-42DC-B14D-40EBA44E97B7}" srcOrd="2" destOrd="0" presId="urn:microsoft.com/office/officeart/2016/7/layout/LinearBlockProcessNumbered"/>
    <dgm:cxn modelId="{90618414-FA85-4901-A93B-EA843B31F81D}" type="presParOf" srcId="{E6846C6A-35D9-4F0B-A0E4-25BD77D7097A}" destId="{5F1168B2-77EC-4C12-8791-059DB3AB3D37}" srcOrd="5" destOrd="0" presId="urn:microsoft.com/office/officeart/2016/7/layout/LinearBlockProcessNumbered"/>
    <dgm:cxn modelId="{0416608C-4087-477E-9B1C-12DD5CA533A3}" type="presParOf" srcId="{E6846C6A-35D9-4F0B-A0E4-25BD77D7097A}" destId="{156C99FF-9C86-480C-817B-657D5772D962}" srcOrd="6" destOrd="0" presId="urn:microsoft.com/office/officeart/2016/7/layout/LinearBlockProcessNumbered"/>
    <dgm:cxn modelId="{05BB06BD-F79D-424D-B0EE-6CA5162AC431}" type="presParOf" srcId="{156C99FF-9C86-480C-817B-657D5772D962}" destId="{A40248C3-2AA5-4E3F-9A6E-E774DE6B2CAA}" srcOrd="0" destOrd="0" presId="urn:microsoft.com/office/officeart/2016/7/layout/LinearBlockProcessNumbered"/>
    <dgm:cxn modelId="{C4698D70-131C-47F0-98B1-E95C2641F125}" type="presParOf" srcId="{156C99FF-9C86-480C-817B-657D5772D962}" destId="{8D238E7A-B6F9-497C-A19A-3BF72FF39699}" srcOrd="1" destOrd="0" presId="urn:microsoft.com/office/officeart/2016/7/layout/LinearBlockProcessNumbered"/>
    <dgm:cxn modelId="{10C2504F-9153-4271-BA83-7CA0B21A8E11}" type="presParOf" srcId="{156C99FF-9C86-480C-817B-657D5772D962}" destId="{0319B3A3-BC17-412C-BA88-317745B49D09}" srcOrd="2" destOrd="0" presId="urn:microsoft.com/office/officeart/2016/7/layout/LinearBlockProcessNumbered"/>
    <dgm:cxn modelId="{884C2A08-EBD2-4975-90D1-EEBBEC16CB9F}" type="presParOf" srcId="{E6846C6A-35D9-4F0B-A0E4-25BD77D7097A}" destId="{B6DDA1E1-4835-43F5-A39C-EA770AAAB9B8}" srcOrd="7" destOrd="0" presId="urn:microsoft.com/office/officeart/2016/7/layout/LinearBlockProcessNumbered"/>
    <dgm:cxn modelId="{03775BAB-5196-4DBE-93E1-1294A028E9FB}" type="presParOf" srcId="{E6846C6A-35D9-4F0B-A0E4-25BD77D7097A}" destId="{2B804276-D92B-4758-9D12-0E480B613C7C}" srcOrd="8" destOrd="0" presId="urn:microsoft.com/office/officeart/2016/7/layout/LinearBlockProcessNumbered"/>
    <dgm:cxn modelId="{549F1266-6CE1-4565-A49A-04CBF98C8623}" type="presParOf" srcId="{2B804276-D92B-4758-9D12-0E480B613C7C}" destId="{52361A9C-B17D-46A3-A125-9D16DAD4F78B}" srcOrd="0" destOrd="0" presId="urn:microsoft.com/office/officeart/2016/7/layout/LinearBlockProcessNumbered"/>
    <dgm:cxn modelId="{A5934087-B320-44FA-B096-3BE803CBEA9B}" type="presParOf" srcId="{2B804276-D92B-4758-9D12-0E480B613C7C}" destId="{BBD426CC-2716-46BD-BEAB-A4CC30B13E96}" srcOrd="1" destOrd="0" presId="urn:microsoft.com/office/officeart/2016/7/layout/LinearBlockProcessNumbered"/>
    <dgm:cxn modelId="{6FDCFA47-393D-4EB5-8FBC-D4938899B7B8}" type="presParOf" srcId="{2B804276-D92B-4758-9D12-0E480B613C7C}" destId="{0DC58E44-EA6A-4244-82F7-D4718A3F85AB}" srcOrd="2" destOrd="0" presId="urn:microsoft.com/office/officeart/2016/7/layout/LinearBlockProcessNumbered"/>
    <dgm:cxn modelId="{08604F92-0182-41CD-8E64-EE7AF96C116E}" type="presParOf" srcId="{E6846C6A-35D9-4F0B-A0E4-25BD77D7097A}" destId="{CF0C0C9E-99B3-43F8-8851-42F63066D18E}" srcOrd="9" destOrd="0" presId="urn:microsoft.com/office/officeart/2016/7/layout/LinearBlockProcessNumbered"/>
    <dgm:cxn modelId="{E7110BEB-6A7F-4ECF-8827-7D92CD6E81ED}" type="presParOf" srcId="{E6846C6A-35D9-4F0B-A0E4-25BD77D7097A}" destId="{090A5E53-22BB-4287-BFAB-8778D522868B}" srcOrd="10" destOrd="0" presId="urn:microsoft.com/office/officeart/2016/7/layout/LinearBlockProcessNumbered"/>
    <dgm:cxn modelId="{720837FF-1AA1-4112-B1F1-478D0D2EF49B}" type="presParOf" srcId="{090A5E53-22BB-4287-BFAB-8778D522868B}" destId="{EFA1BAD4-04A8-4D9C-B967-CF92EAF092A6}" srcOrd="0" destOrd="0" presId="urn:microsoft.com/office/officeart/2016/7/layout/LinearBlockProcessNumbered"/>
    <dgm:cxn modelId="{C64447B6-2405-44DA-BD70-C6FDD500C7DA}" type="presParOf" srcId="{090A5E53-22BB-4287-BFAB-8778D522868B}" destId="{B1614E60-9DDB-4E6F-ACDD-9C2A34FD268D}" srcOrd="1" destOrd="0" presId="urn:microsoft.com/office/officeart/2016/7/layout/LinearBlockProcessNumbered"/>
    <dgm:cxn modelId="{E3563C5B-5227-4E17-8D90-0D24B581B0F2}" type="presParOf" srcId="{090A5E53-22BB-4287-BFAB-8778D522868B}" destId="{623E3C6B-1836-42EF-B4DB-3545E680874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0C454-3473-4F3E-B3CD-ED62247DED2B}">
      <dsp:nvSpPr>
        <dsp:cNvPr id="0" name=""/>
        <dsp:cNvSpPr/>
      </dsp:nvSpPr>
      <dsp:spPr>
        <a:xfrm>
          <a:off x="1700930" y="14895"/>
          <a:ext cx="881244" cy="8812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03F78-BFBA-4133-B442-DC5B3BF69675}">
      <dsp:nvSpPr>
        <dsp:cNvPr id="0" name=""/>
        <dsp:cNvSpPr/>
      </dsp:nvSpPr>
      <dsp:spPr>
        <a:xfrm>
          <a:off x="1885991" y="199956"/>
          <a:ext cx="511121" cy="511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5A776-EE58-474D-ADED-8ABEC8F7E996}">
      <dsp:nvSpPr>
        <dsp:cNvPr id="0" name=""/>
        <dsp:cNvSpPr/>
      </dsp:nvSpPr>
      <dsp:spPr>
        <a:xfrm>
          <a:off x="2771012" y="14895"/>
          <a:ext cx="2077217" cy="88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Small groups give everyone a chance to be heard.</a:t>
          </a:r>
        </a:p>
      </dsp:txBody>
      <dsp:txXfrm>
        <a:off x="2771012" y="14895"/>
        <a:ext cx="2077217" cy="881244"/>
      </dsp:txXfrm>
    </dsp:sp>
    <dsp:sp modelId="{7CCF8874-4598-4F28-BA97-56C75791688C}">
      <dsp:nvSpPr>
        <dsp:cNvPr id="0" name=""/>
        <dsp:cNvSpPr/>
      </dsp:nvSpPr>
      <dsp:spPr>
        <a:xfrm>
          <a:off x="5210169" y="14895"/>
          <a:ext cx="881244" cy="8812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5CBA4-8460-47C0-A75D-D521A66B367A}">
      <dsp:nvSpPr>
        <dsp:cNvPr id="0" name=""/>
        <dsp:cNvSpPr/>
      </dsp:nvSpPr>
      <dsp:spPr>
        <a:xfrm>
          <a:off x="5395230" y="199956"/>
          <a:ext cx="511121" cy="511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1B591-2592-4D08-A5CD-CCAF2140C2D4}">
      <dsp:nvSpPr>
        <dsp:cNvPr id="0" name=""/>
        <dsp:cNvSpPr/>
      </dsp:nvSpPr>
      <dsp:spPr>
        <a:xfrm>
          <a:off x="6280251" y="14895"/>
          <a:ext cx="2077217" cy="88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Helps avoid unneeded meetings</a:t>
          </a:r>
        </a:p>
      </dsp:txBody>
      <dsp:txXfrm>
        <a:off x="6280251" y="14895"/>
        <a:ext cx="2077217" cy="881244"/>
      </dsp:txXfrm>
    </dsp:sp>
    <dsp:sp modelId="{411EFAB5-0717-47C7-B122-2E5B2055DE75}">
      <dsp:nvSpPr>
        <dsp:cNvPr id="0" name=""/>
        <dsp:cNvSpPr/>
      </dsp:nvSpPr>
      <dsp:spPr>
        <a:xfrm>
          <a:off x="1700930" y="1584774"/>
          <a:ext cx="881244" cy="8812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D19BA-2226-4792-A139-50783503424D}">
      <dsp:nvSpPr>
        <dsp:cNvPr id="0" name=""/>
        <dsp:cNvSpPr/>
      </dsp:nvSpPr>
      <dsp:spPr>
        <a:xfrm>
          <a:off x="1885991" y="1769835"/>
          <a:ext cx="511121" cy="511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409BB-9E2A-4925-94FD-CE0AA1266289}">
      <dsp:nvSpPr>
        <dsp:cNvPr id="0" name=""/>
        <dsp:cNvSpPr/>
      </dsp:nvSpPr>
      <dsp:spPr>
        <a:xfrm>
          <a:off x="2771012" y="1584774"/>
          <a:ext cx="2077217" cy="88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Lets ideas be heard during one meeting instead of several </a:t>
          </a:r>
        </a:p>
      </dsp:txBody>
      <dsp:txXfrm>
        <a:off x="2771012" y="1584774"/>
        <a:ext cx="2077217" cy="881244"/>
      </dsp:txXfrm>
    </dsp:sp>
    <dsp:sp modelId="{10FD5EC2-0228-4EFA-850A-36AA86631AED}">
      <dsp:nvSpPr>
        <dsp:cNvPr id="0" name=""/>
        <dsp:cNvSpPr/>
      </dsp:nvSpPr>
      <dsp:spPr>
        <a:xfrm>
          <a:off x="5210169" y="1584774"/>
          <a:ext cx="881244" cy="8812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6E366-8D17-487A-9C2F-AED39823B3E0}">
      <dsp:nvSpPr>
        <dsp:cNvPr id="0" name=""/>
        <dsp:cNvSpPr/>
      </dsp:nvSpPr>
      <dsp:spPr>
        <a:xfrm>
          <a:off x="5395230" y="1769835"/>
          <a:ext cx="511121" cy="511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1DDA7-F0E0-4740-AC20-45C2C78C62A6}">
      <dsp:nvSpPr>
        <dsp:cNvPr id="0" name=""/>
        <dsp:cNvSpPr/>
      </dsp:nvSpPr>
      <dsp:spPr>
        <a:xfrm>
          <a:off x="6280251" y="1584774"/>
          <a:ext cx="2077217" cy="88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Less socializing because there are less people to have small talk with</a:t>
          </a:r>
        </a:p>
      </dsp:txBody>
      <dsp:txXfrm>
        <a:off x="6280251" y="1584774"/>
        <a:ext cx="2077217" cy="881244"/>
      </dsp:txXfrm>
    </dsp:sp>
    <dsp:sp modelId="{932DE448-F58C-44D7-AF90-D23D8C3D530F}">
      <dsp:nvSpPr>
        <dsp:cNvPr id="0" name=""/>
        <dsp:cNvSpPr/>
      </dsp:nvSpPr>
      <dsp:spPr>
        <a:xfrm>
          <a:off x="1700930" y="3154652"/>
          <a:ext cx="881244" cy="8812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C8A17-760D-4150-9ABC-5DB5AB9C0EE7}">
      <dsp:nvSpPr>
        <dsp:cNvPr id="0" name=""/>
        <dsp:cNvSpPr/>
      </dsp:nvSpPr>
      <dsp:spPr>
        <a:xfrm>
          <a:off x="1885991" y="3339713"/>
          <a:ext cx="511121" cy="5111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7F3BD-AB82-4459-A755-DEDC2486C4F0}">
      <dsp:nvSpPr>
        <dsp:cNvPr id="0" name=""/>
        <dsp:cNvSpPr/>
      </dsp:nvSpPr>
      <dsp:spPr>
        <a:xfrm>
          <a:off x="2771012" y="3154652"/>
          <a:ext cx="2077217" cy="88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Meeting stays more on topic </a:t>
          </a:r>
        </a:p>
      </dsp:txBody>
      <dsp:txXfrm>
        <a:off x="2771012" y="3154652"/>
        <a:ext cx="2077217" cy="881244"/>
      </dsp:txXfrm>
    </dsp:sp>
    <dsp:sp modelId="{03F534C9-3D4B-4F5E-9B65-20A6647E4A85}">
      <dsp:nvSpPr>
        <dsp:cNvPr id="0" name=""/>
        <dsp:cNvSpPr/>
      </dsp:nvSpPr>
      <dsp:spPr>
        <a:xfrm>
          <a:off x="5210169" y="3154652"/>
          <a:ext cx="881244" cy="88124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C49D2-7E6C-49B2-8A2C-8B9429B71AC6}">
      <dsp:nvSpPr>
        <dsp:cNvPr id="0" name=""/>
        <dsp:cNvSpPr/>
      </dsp:nvSpPr>
      <dsp:spPr>
        <a:xfrm>
          <a:off x="5395230" y="3339713"/>
          <a:ext cx="511121" cy="5111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6F6AE-7C86-436A-9CAD-E2E18BFACBEC}">
      <dsp:nvSpPr>
        <dsp:cNvPr id="0" name=""/>
        <dsp:cNvSpPr/>
      </dsp:nvSpPr>
      <dsp:spPr>
        <a:xfrm>
          <a:off x="6280251" y="3154652"/>
          <a:ext cx="2077217" cy="881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Helps keep meeting topics more focused around what they should be</a:t>
          </a:r>
        </a:p>
      </dsp:txBody>
      <dsp:txXfrm>
        <a:off x="6280251" y="3154652"/>
        <a:ext cx="2077217" cy="881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48E460-54A4-4148-84C0-D9986ACEFEF7}">
      <dsp:nvSpPr>
        <dsp:cNvPr id="0" name=""/>
        <dsp:cNvSpPr/>
      </dsp:nvSpPr>
      <dsp:spPr>
        <a:xfrm>
          <a:off x="581501" y="2044"/>
          <a:ext cx="2779811" cy="16678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Depending on the size of the department it could be difficult to have meetings that are only 6-10 people.</a:t>
          </a:r>
        </a:p>
      </dsp:txBody>
      <dsp:txXfrm>
        <a:off x="581501" y="2044"/>
        <a:ext cx="2779811" cy="1667887"/>
      </dsp:txXfrm>
    </dsp:sp>
    <dsp:sp modelId="{89753A41-E64A-4A3A-84A8-2FA9032A3E61}">
      <dsp:nvSpPr>
        <dsp:cNvPr id="0" name=""/>
        <dsp:cNvSpPr/>
      </dsp:nvSpPr>
      <dsp:spPr>
        <a:xfrm>
          <a:off x="3639294" y="2044"/>
          <a:ext cx="2779811" cy="1667887"/>
        </a:xfrm>
        <a:prstGeom prst="rect">
          <a:avLst/>
        </a:prstGeom>
        <a:solidFill>
          <a:schemeClr val="accent2">
            <a:hueOff val="-2930532"/>
            <a:satOff val="5119"/>
            <a:lumOff val="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Meetings aren’t always the best way to talk with groups of people</a:t>
          </a:r>
        </a:p>
      </dsp:txBody>
      <dsp:txXfrm>
        <a:off x="3639294" y="2044"/>
        <a:ext cx="2779811" cy="1667887"/>
      </dsp:txXfrm>
    </dsp:sp>
    <dsp:sp modelId="{F926228F-0A8A-4FB0-B871-26D0354EDA81}">
      <dsp:nvSpPr>
        <dsp:cNvPr id="0" name=""/>
        <dsp:cNvSpPr/>
      </dsp:nvSpPr>
      <dsp:spPr>
        <a:xfrm>
          <a:off x="6697087" y="2044"/>
          <a:ext cx="2779811" cy="1667887"/>
        </a:xfrm>
        <a:prstGeom prst="rect">
          <a:avLst/>
        </a:prstGeom>
        <a:solidFill>
          <a:schemeClr val="accent2">
            <a:hueOff val="-5861063"/>
            <a:satOff val="10237"/>
            <a:lumOff val="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Limiting the size could leave people out</a:t>
          </a:r>
        </a:p>
      </dsp:txBody>
      <dsp:txXfrm>
        <a:off x="6697087" y="2044"/>
        <a:ext cx="2779811" cy="1667887"/>
      </dsp:txXfrm>
    </dsp:sp>
    <dsp:sp modelId="{07F6AE5F-F662-4784-ADAB-74F52CF9D71D}">
      <dsp:nvSpPr>
        <dsp:cNvPr id="0" name=""/>
        <dsp:cNvSpPr/>
      </dsp:nvSpPr>
      <dsp:spPr>
        <a:xfrm>
          <a:off x="581501" y="1947913"/>
          <a:ext cx="2779811" cy="1667887"/>
        </a:xfrm>
        <a:prstGeom prst="rect">
          <a:avLst/>
        </a:prstGeom>
        <a:solidFill>
          <a:schemeClr val="accent2">
            <a:hueOff val="-8791595"/>
            <a:satOff val="1535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Its hard to decide who is important to the meeting and whom is not</a:t>
          </a:r>
        </a:p>
      </dsp:txBody>
      <dsp:txXfrm>
        <a:off x="581501" y="1947913"/>
        <a:ext cx="2779811" cy="1667887"/>
      </dsp:txXfrm>
    </dsp:sp>
    <dsp:sp modelId="{79FA7C21-AB59-4291-AD79-33510553FFBA}">
      <dsp:nvSpPr>
        <dsp:cNvPr id="0" name=""/>
        <dsp:cNvSpPr/>
      </dsp:nvSpPr>
      <dsp:spPr>
        <a:xfrm>
          <a:off x="3639294" y="1947913"/>
          <a:ext cx="2779811" cy="1667887"/>
        </a:xfrm>
        <a:prstGeom prst="rect">
          <a:avLst/>
        </a:prstGeom>
        <a:solidFill>
          <a:schemeClr val="accent2">
            <a:hueOff val="-11722126"/>
            <a:satOff val="20474"/>
            <a:lumOff val="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Might need multiple meetings to fit everyone in</a:t>
          </a:r>
        </a:p>
      </dsp:txBody>
      <dsp:txXfrm>
        <a:off x="3639294" y="1947913"/>
        <a:ext cx="2779811" cy="1667887"/>
      </dsp:txXfrm>
    </dsp:sp>
    <dsp:sp modelId="{26DDBCC0-5672-4643-AA85-AE0A9B3C18D9}">
      <dsp:nvSpPr>
        <dsp:cNvPr id="0" name=""/>
        <dsp:cNvSpPr/>
      </dsp:nvSpPr>
      <dsp:spPr>
        <a:xfrm>
          <a:off x="6697087" y="1947913"/>
          <a:ext cx="2779811" cy="1667887"/>
        </a:xfrm>
        <a:prstGeom prst="rect">
          <a:avLst/>
        </a:prstGeom>
        <a:solidFill>
          <a:schemeClr val="accent2">
            <a:hueOff val="-14652658"/>
            <a:satOff val="25593"/>
            <a:lumOff val="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People that aren’t in the meetings needs to be informed some other way of the information that was shared and gone over in the meeting.</a:t>
          </a:r>
        </a:p>
      </dsp:txBody>
      <dsp:txXfrm>
        <a:off x="6697087" y="1947913"/>
        <a:ext cx="2779811" cy="1667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17BA6-3180-434D-8A49-3C8C00940DD9}">
      <dsp:nvSpPr>
        <dsp:cNvPr id="0" name=""/>
        <dsp:cNvSpPr/>
      </dsp:nvSpPr>
      <dsp:spPr>
        <a:xfrm>
          <a:off x="581501" y="2044"/>
          <a:ext cx="2779811" cy="16678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Working in smaller groups tends to help with the team’s output. </a:t>
          </a:r>
        </a:p>
      </dsp:txBody>
      <dsp:txXfrm>
        <a:off x="581501" y="2044"/>
        <a:ext cx="2779811" cy="1667887"/>
      </dsp:txXfrm>
    </dsp:sp>
    <dsp:sp modelId="{316551A3-A4F6-4A95-B64B-654657BD0F47}">
      <dsp:nvSpPr>
        <dsp:cNvPr id="0" name=""/>
        <dsp:cNvSpPr/>
      </dsp:nvSpPr>
      <dsp:spPr>
        <a:xfrm>
          <a:off x="3639294" y="2044"/>
          <a:ext cx="2779811" cy="166788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People tend to stay more engaged in smaller groups. </a:t>
          </a:r>
        </a:p>
      </dsp:txBody>
      <dsp:txXfrm>
        <a:off x="3639294" y="2044"/>
        <a:ext cx="2779811" cy="1667887"/>
      </dsp:txXfrm>
    </dsp:sp>
    <dsp:sp modelId="{9B6CCEF3-3A6C-4686-AB9F-C1EE8E6A6476}">
      <dsp:nvSpPr>
        <dsp:cNvPr id="0" name=""/>
        <dsp:cNvSpPr/>
      </dsp:nvSpPr>
      <dsp:spPr>
        <a:xfrm>
          <a:off x="6697087" y="2044"/>
          <a:ext cx="2779811" cy="16678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rate of finishing a project tends to be quicker. </a:t>
          </a:r>
        </a:p>
      </dsp:txBody>
      <dsp:txXfrm>
        <a:off x="6697087" y="2044"/>
        <a:ext cx="2779811" cy="1667887"/>
      </dsp:txXfrm>
    </dsp:sp>
    <dsp:sp modelId="{E0D153C8-4571-4D74-9B7C-2F3A52FBA97C}">
      <dsp:nvSpPr>
        <dsp:cNvPr id="0" name=""/>
        <dsp:cNvSpPr/>
      </dsp:nvSpPr>
      <dsp:spPr>
        <a:xfrm>
          <a:off x="581501" y="1947913"/>
          <a:ext cx="2779811" cy="16678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Less wiggle room to get sidetracked when there are fewer people working on a project.</a:t>
          </a:r>
        </a:p>
      </dsp:txBody>
      <dsp:txXfrm>
        <a:off x="581501" y="1947913"/>
        <a:ext cx="2779811" cy="1667887"/>
      </dsp:txXfrm>
    </dsp:sp>
    <dsp:sp modelId="{9690E55E-AC13-4BDA-A07B-5B0BD1E8FA2D}">
      <dsp:nvSpPr>
        <dsp:cNvPr id="0" name=""/>
        <dsp:cNvSpPr/>
      </dsp:nvSpPr>
      <dsp:spPr>
        <a:xfrm>
          <a:off x="3639294" y="1947913"/>
          <a:ext cx="2779811" cy="16678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People are more focused </a:t>
          </a:r>
        </a:p>
      </dsp:txBody>
      <dsp:txXfrm>
        <a:off x="3639294" y="1947913"/>
        <a:ext cx="2779811" cy="1667887"/>
      </dsp:txXfrm>
    </dsp:sp>
    <dsp:sp modelId="{B288173E-B8B8-4F21-84E3-4777802509D0}">
      <dsp:nvSpPr>
        <dsp:cNvPr id="0" name=""/>
        <dsp:cNvSpPr/>
      </dsp:nvSpPr>
      <dsp:spPr>
        <a:xfrm>
          <a:off x="6697087" y="1947913"/>
          <a:ext cx="2779811" cy="16678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When working in smaller groups there is also less relational loss because you feel more supported by your team.</a:t>
          </a:r>
        </a:p>
      </dsp:txBody>
      <dsp:txXfrm>
        <a:off x="6697087" y="1947913"/>
        <a:ext cx="2779811" cy="16678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189C89-D5EA-457A-A7C7-0B5D8B973586}">
      <dsp:nvSpPr>
        <dsp:cNvPr id="0" name=""/>
        <dsp:cNvSpPr/>
      </dsp:nvSpPr>
      <dsp:spPr>
        <a:xfrm>
          <a:off x="0" y="1807"/>
          <a:ext cx="6572250" cy="7702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F913E-9608-4262-BB31-EAFC34305550}">
      <dsp:nvSpPr>
        <dsp:cNvPr id="0" name=""/>
        <dsp:cNvSpPr/>
      </dsp:nvSpPr>
      <dsp:spPr>
        <a:xfrm>
          <a:off x="233003" y="175116"/>
          <a:ext cx="423642" cy="4236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E22CE-601E-45D2-A973-54FB775A7BDB}">
      <dsp:nvSpPr>
        <dsp:cNvPr id="0" name=""/>
        <dsp:cNvSpPr/>
      </dsp:nvSpPr>
      <dsp:spPr>
        <a:xfrm>
          <a:off x="889650" y="1807"/>
          <a:ext cx="5682599" cy="770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19" tIns="81519" rIns="81519" bIns="8151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When having large teams the cost really start to add up. Those cost include but are not limited to -</a:t>
          </a:r>
        </a:p>
      </dsp:txBody>
      <dsp:txXfrm>
        <a:off x="889650" y="1807"/>
        <a:ext cx="5682599" cy="770259"/>
      </dsp:txXfrm>
    </dsp:sp>
    <dsp:sp modelId="{7E9730C6-016F-4BC2-8EF9-0BCFF4E1A881}">
      <dsp:nvSpPr>
        <dsp:cNvPr id="0" name=""/>
        <dsp:cNvSpPr/>
      </dsp:nvSpPr>
      <dsp:spPr>
        <a:xfrm>
          <a:off x="0" y="964632"/>
          <a:ext cx="6572250" cy="7702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A11A0-3008-4DA1-8B4D-3CCE667E9B41}">
      <dsp:nvSpPr>
        <dsp:cNvPr id="0" name=""/>
        <dsp:cNvSpPr/>
      </dsp:nvSpPr>
      <dsp:spPr>
        <a:xfrm>
          <a:off x="233003" y="1137941"/>
          <a:ext cx="423642" cy="4236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24288-622A-452C-BFD9-93D7F580689A}">
      <dsp:nvSpPr>
        <dsp:cNvPr id="0" name=""/>
        <dsp:cNvSpPr/>
      </dsp:nvSpPr>
      <dsp:spPr>
        <a:xfrm>
          <a:off x="889650" y="964632"/>
          <a:ext cx="5682599" cy="770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19" tIns="81519" rIns="81519" bIns="8151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Coordination management – Managing everyone</a:t>
          </a:r>
        </a:p>
      </dsp:txBody>
      <dsp:txXfrm>
        <a:off x="889650" y="964632"/>
        <a:ext cx="5682599" cy="770259"/>
      </dsp:txXfrm>
    </dsp:sp>
    <dsp:sp modelId="{02B662B2-A7D6-4584-AE51-DDD6AF2BC025}">
      <dsp:nvSpPr>
        <dsp:cNvPr id="0" name=""/>
        <dsp:cNvSpPr/>
      </dsp:nvSpPr>
      <dsp:spPr>
        <a:xfrm>
          <a:off x="0" y="1927457"/>
          <a:ext cx="6572250" cy="7702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2273DD-2462-41A2-95C7-417941FC8E79}">
      <dsp:nvSpPr>
        <dsp:cNvPr id="0" name=""/>
        <dsp:cNvSpPr/>
      </dsp:nvSpPr>
      <dsp:spPr>
        <a:xfrm>
          <a:off x="233003" y="2100766"/>
          <a:ext cx="423642" cy="4236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8BA93-AF21-4B62-A2D8-07A2508AAB1E}">
      <dsp:nvSpPr>
        <dsp:cNvPr id="0" name=""/>
        <dsp:cNvSpPr/>
      </dsp:nvSpPr>
      <dsp:spPr>
        <a:xfrm>
          <a:off x="889650" y="1927457"/>
          <a:ext cx="5682599" cy="770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19" tIns="81519" rIns="81519" bIns="8151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Coordination costs – Making sure everything is coordinated. </a:t>
          </a:r>
        </a:p>
      </dsp:txBody>
      <dsp:txXfrm>
        <a:off x="889650" y="1927457"/>
        <a:ext cx="5682599" cy="770259"/>
      </dsp:txXfrm>
    </dsp:sp>
    <dsp:sp modelId="{AE453224-71E7-4851-AA87-42343B1A4941}">
      <dsp:nvSpPr>
        <dsp:cNvPr id="0" name=""/>
        <dsp:cNvSpPr/>
      </dsp:nvSpPr>
      <dsp:spPr>
        <a:xfrm>
          <a:off x="0" y="2890282"/>
          <a:ext cx="6572250" cy="77025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F28C2-F574-4D6C-AB3C-2502D74D1A28}">
      <dsp:nvSpPr>
        <dsp:cNvPr id="0" name=""/>
        <dsp:cNvSpPr/>
      </dsp:nvSpPr>
      <dsp:spPr>
        <a:xfrm>
          <a:off x="233003" y="3063590"/>
          <a:ext cx="423642" cy="4236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0B583-2814-4F00-AD15-8CC94A6B99E1}">
      <dsp:nvSpPr>
        <dsp:cNvPr id="0" name=""/>
        <dsp:cNvSpPr/>
      </dsp:nvSpPr>
      <dsp:spPr>
        <a:xfrm>
          <a:off x="889650" y="2890282"/>
          <a:ext cx="5682599" cy="770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19" tIns="81519" rIns="81519" bIns="8151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Relational costs</a:t>
          </a:r>
        </a:p>
      </dsp:txBody>
      <dsp:txXfrm>
        <a:off x="889650" y="2890282"/>
        <a:ext cx="5682599" cy="770259"/>
      </dsp:txXfrm>
    </dsp:sp>
    <dsp:sp modelId="{7DE51866-9AAE-4906-850E-36D08446404D}">
      <dsp:nvSpPr>
        <dsp:cNvPr id="0" name=""/>
        <dsp:cNvSpPr/>
      </dsp:nvSpPr>
      <dsp:spPr>
        <a:xfrm>
          <a:off x="0" y="3853107"/>
          <a:ext cx="6572250" cy="77025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0BCFA-C435-40A3-BBE1-5E4A3E67F7B1}">
      <dsp:nvSpPr>
        <dsp:cNvPr id="0" name=""/>
        <dsp:cNvSpPr/>
      </dsp:nvSpPr>
      <dsp:spPr>
        <a:xfrm>
          <a:off x="233003" y="4026415"/>
          <a:ext cx="423642" cy="4236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12C9F-38E6-4BD8-BCA0-EC9D0A3A6637}">
      <dsp:nvSpPr>
        <dsp:cNvPr id="0" name=""/>
        <dsp:cNvSpPr/>
      </dsp:nvSpPr>
      <dsp:spPr>
        <a:xfrm>
          <a:off x="889650" y="3853107"/>
          <a:ext cx="5682599" cy="770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19" tIns="81519" rIns="81519" bIns="8151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Meeting time – Making sure everyone is on the same page and sharing information.</a:t>
          </a:r>
        </a:p>
      </dsp:txBody>
      <dsp:txXfrm>
        <a:off x="889650" y="3853107"/>
        <a:ext cx="5682599" cy="770259"/>
      </dsp:txXfrm>
    </dsp:sp>
    <dsp:sp modelId="{42694EA0-A86A-482F-8DE4-CDB5A49035A5}">
      <dsp:nvSpPr>
        <dsp:cNvPr id="0" name=""/>
        <dsp:cNvSpPr/>
      </dsp:nvSpPr>
      <dsp:spPr>
        <a:xfrm>
          <a:off x="0" y="4815932"/>
          <a:ext cx="6572250" cy="7702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906B5-0FD0-4A65-B03A-1E68113BB59B}">
      <dsp:nvSpPr>
        <dsp:cNvPr id="0" name=""/>
        <dsp:cNvSpPr/>
      </dsp:nvSpPr>
      <dsp:spPr>
        <a:xfrm>
          <a:off x="233003" y="4989240"/>
          <a:ext cx="423642" cy="4236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9C442-8093-442C-8E7E-9A8C547F95FE}">
      <dsp:nvSpPr>
        <dsp:cNvPr id="0" name=""/>
        <dsp:cNvSpPr/>
      </dsp:nvSpPr>
      <dsp:spPr>
        <a:xfrm>
          <a:off x="889650" y="4815932"/>
          <a:ext cx="5682599" cy="7702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19" tIns="81519" rIns="81519" bIns="81519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Motivation costs – Managers having to send time to make sure everyone is working and doing what needs to be done. </a:t>
          </a:r>
        </a:p>
      </dsp:txBody>
      <dsp:txXfrm>
        <a:off x="889650" y="4815932"/>
        <a:ext cx="5682599" cy="7702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65B7F-CD8B-4895-8F3E-8B8FB4410477}">
      <dsp:nvSpPr>
        <dsp:cNvPr id="0" name=""/>
        <dsp:cNvSpPr/>
      </dsp:nvSpPr>
      <dsp:spPr>
        <a:xfrm>
          <a:off x="0" y="783228"/>
          <a:ext cx="1571624" cy="18859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0" rIns="15524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Figure out a good tool for communicating with your team.</a:t>
          </a:r>
        </a:p>
      </dsp:txBody>
      <dsp:txXfrm>
        <a:off x="0" y="1537608"/>
        <a:ext cx="1571624" cy="1131569"/>
      </dsp:txXfrm>
    </dsp:sp>
    <dsp:sp modelId="{38BBCAEA-0F2A-4BA0-886E-A851F210AC70}">
      <dsp:nvSpPr>
        <dsp:cNvPr id="0" name=""/>
        <dsp:cNvSpPr/>
      </dsp:nvSpPr>
      <dsp:spPr>
        <a:xfrm>
          <a:off x="0" y="783228"/>
          <a:ext cx="1571624" cy="75437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165100" rIns="155242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01</a:t>
          </a:r>
        </a:p>
      </dsp:txBody>
      <dsp:txXfrm>
        <a:off x="0" y="783228"/>
        <a:ext cx="1571624" cy="754379"/>
      </dsp:txXfrm>
    </dsp:sp>
    <dsp:sp modelId="{6F568425-60F4-4E21-A46D-DEDE74A29526}">
      <dsp:nvSpPr>
        <dsp:cNvPr id="0" name=""/>
        <dsp:cNvSpPr/>
      </dsp:nvSpPr>
      <dsp:spPr>
        <a:xfrm>
          <a:off x="1697354" y="783228"/>
          <a:ext cx="1571624" cy="18859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0" rIns="15524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Make teams feel smaller by getting to know one another on the team by holding events.</a:t>
          </a:r>
        </a:p>
      </dsp:txBody>
      <dsp:txXfrm>
        <a:off x="1697354" y="1537608"/>
        <a:ext cx="1571624" cy="1131569"/>
      </dsp:txXfrm>
    </dsp:sp>
    <dsp:sp modelId="{8419C386-36C4-40C8-A8C2-3587F897366A}">
      <dsp:nvSpPr>
        <dsp:cNvPr id="0" name=""/>
        <dsp:cNvSpPr/>
      </dsp:nvSpPr>
      <dsp:spPr>
        <a:xfrm>
          <a:off x="1697354" y="783228"/>
          <a:ext cx="1571624" cy="75437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165100" rIns="155242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02</a:t>
          </a:r>
        </a:p>
      </dsp:txBody>
      <dsp:txXfrm>
        <a:off x="1697354" y="783228"/>
        <a:ext cx="1571624" cy="754379"/>
      </dsp:txXfrm>
    </dsp:sp>
    <dsp:sp modelId="{0DE3EC72-6EE9-444F-92DA-C65BC8324712}">
      <dsp:nvSpPr>
        <dsp:cNvPr id="0" name=""/>
        <dsp:cNvSpPr/>
      </dsp:nvSpPr>
      <dsp:spPr>
        <a:xfrm>
          <a:off x="3394709" y="783228"/>
          <a:ext cx="1571624" cy="188594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0" rIns="15524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 transparent </a:t>
          </a:r>
        </a:p>
      </dsp:txBody>
      <dsp:txXfrm>
        <a:off x="3394709" y="1537608"/>
        <a:ext cx="1571624" cy="1131569"/>
      </dsp:txXfrm>
    </dsp:sp>
    <dsp:sp modelId="{00F9413B-24BA-4274-9630-C6FEE4AD8E73}">
      <dsp:nvSpPr>
        <dsp:cNvPr id="0" name=""/>
        <dsp:cNvSpPr/>
      </dsp:nvSpPr>
      <dsp:spPr>
        <a:xfrm>
          <a:off x="3394709" y="783228"/>
          <a:ext cx="1571624" cy="75437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165100" rIns="155242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03</a:t>
          </a:r>
        </a:p>
      </dsp:txBody>
      <dsp:txXfrm>
        <a:off x="3394709" y="783228"/>
        <a:ext cx="1571624" cy="754379"/>
      </dsp:txXfrm>
    </dsp:sp>
    <dsp:sp modelId="{A40248C3-2AA5-4E3F-9A6E-E774DE6B2CAA}">
      <dsp:nvSpPr>
        <dsp:cNvPr id="0" name=""/>
        <dsp:cNvSpPr/>
      </dsp:nvSpPr>
      <dsp:spPr>
        <a:xfrm>
          <a:off x="5092064" y="783228"/>
          <a:ext cx="1571624" cy="18859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0" rIns="15524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Be a problem solver help when and where you can.</a:t>
          </a:r>
        </a:p>
      </dsp:txBody>
      <dsp:txXfrm>
        <a:off x="5092064" y="1537608"/>
        <a:ext cx="1571624" cy="1131569"/>
      </dsp:txXfrm>
    </dsp:sp>
    <dsp:sp modelId="{8D238E7A-B6F9-497C-A19A-3BF72FF39699}">
      <dsp:nvSpPr>
        <dsp:cNvPr id="0" name=""/>
        <dsp:cNvSpPr/>
      </dsp:nvSpPr>
      <dsp:spPr>
        <a:xfrm>
          <a:off x="5092064" y="783228"/>
          <a:ext cx="1571624" cy="75437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165100" rIns="155242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04</a:t>
          </a:r>
        </a:p>
      </dsp:txBody>
      <dsp:txXfrm>
        <a:off x="5092064" y="783228"/>
        <a:ext cx="1571624" cy="754379"/>
      </dsp:txXfrm>
    </dsp:sp>
    <dsp:sp modelId="{52361A9C-B17D-46A3-A125-9D16DAD4F78B}">
      <dsp:nvSpPr>
        <dsp:cNvPr id="0" name=""/>
        <dsp:cNvSpPr/>
      </dsp:nvSpPr>
      <dsp:spPr>
        <a:xfrm>
          <a:off x="6789419" y="783228"/>
          <a:ext cx="1571624" cy="188594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0" rIns="15524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Give feedback often it can really help strengthen connections and performance. </a:t>
          </a:r>
        </a:p>
      </dsp:txBody>
      <dsp:txXfrm>
        <a:off x="6789419" y="1537608"/>
        <a:ext cx="1571624" cy="1131569"/>
      </dsp:txXfrm>
    </dsp:sp>
    <dsp:sp modelId="{BBD426CC-2716-46BD-BEAB-A4CC30B13E96}">
      <dsp:nvSpPr>
        <dsp:cNvPr id="0" name=""/>
        <dsp:cNvSpPr/>
      </dsp:nvSpPr>
      <dsp:spPr>
        <a:xfrm>
          <a:off x="6789419" y="783228"/>
          <a:ext cx="1571624" cy="75437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165100" rIns="155242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05</a:t>
          </a:r>
        </a:p>
      </dsp:txBody>
      <dsp:txXfrm>
        <a:off x="6789419" y="783228"/>
        <a:ext cx="1571624" cy="754379"/>
      </dsp:txXfrm>
    </dsp:sp>
    <dsp:sp modelId="{EFA1BAD4-04A8-4D9C-B967-CF92EAF092A6}">
      <dsp:nvSpPr>
        <dsp:cNvPr id="0" name=""/>
        <dsp:cNvSpPr/>
      </dsp:nvSpPr>
      <dsp:spPr>
        <a:xfrm>
          <a:off x="8486774" y="783228"/>
          <a:ext cx="1571624" cy="18859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0" rIns="155242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Ask questions when you don’t understand something.</a:t>
          </a:r>
        </a:p>
      </dsp:txBody>
      <dsp:txXfrm>
        <a:off x="8486774" y="1537608"/>
        <a:ext cx="1571624" cy="1131569"/>
      </dsp:txXfrm>
    </dsp:sp>
    <dsp:sp modelId="{B1614E60-9DDB-4E6F-ACDD-9C2A34FD268D}">
      <dsp:nvSpPr>
        <dsp:cNvPr id="0" name=""/>
        <dsp:cNvSpPr/>
      </dsp:nvSpPr>
      <dsp:spPr>
        <a:xfrm>
          <a:off x="8486774" y="783228"/>
          <a:ext cx="1571624" cy="75437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242" tIns="165100" rIns="155242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06</a:t>
          </a:r>
        </a:p>
      </dsp:txBody>
      <dsp:txXfrm>
        <a:off x="8486774" y="783228"/>
        <a:ext cx="1571624" cy="754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dirty="0"/>
              <a:t>9/22/2020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dirty="0"/>
              <a:t>9/22/2020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hyperlink" Target="https://landing.directorpoint.com/blog/amazon-two-pizza-rule/" TargetMode="External"/><Relationship Id="rId7" Type="http://schemas.microsoft.com/office/2007/relationships/hdphoto" Target="../media/hdphoto3.wdp"/><Relationship Id="rId2" Type="http://schemas.openxmlformats.org/officeDocument/2006/relationships/hyperlink" Target="https://buffer.com/resources/small-teams-why-startups-often-win-against-google-and-facebook-the-science-behind-why-smaller-teams-get-more-do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2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2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65833-B3E2-42BC-8A05-2CC5FA819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524" y="2064730"/>
            <a:ext cx="2942706" cy="2728536"/>
          </a:xfrm>
        </p:spPr>
        <p:txBody>
          <a:bodyPr anchor="ctr">
            <a:norm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By: Becca Buechle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8DAF33-3C36-472A-8111-09F5BD838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07" y="1316890"/>
            <a:ext cx="4606394" cy="4224216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The Two-Pizza Team Rule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0378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FE109-09FC-412A-886D-CF3567963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723" y="901050"/>
            <a:ext cx="5818858" cy="5168196"/>
          </a:xfrm>
        </p:spPr>
        <p:txBody>
          <a:bodyPr anchor="ctr">
            <a:normAutofit/>
          </a:bodyPr>
          <a:lstStyle/>
          <a:p>
            <a:r>
              <a:rPr lang="en-US" sz="1600" dirty="0"/>
              <a:t>Choi, J. (2020, June 24). Jeff Bezos' 2 Pizza Rule: Why Small Teams Work More Productively. Retrieved September 22, 2020, from </a:t>
            </a:r>
            <a:r>
              <a:rPr lang="en-US" sz="1600" dirty="0">
                <a:hlinkClick r:id="rId2"/>
              </a:rPr>
              <a:t>https://buffer.com/resources/small-teams-why-startups-often-win-against-google-and-facebook-the-science-behind-why-smaller-teams-get-more-done/</a:t>
            </a:r>
            <a:endParaRPr lang="en-US" sz="1600" dirty="0"/>
          </a:p>
          <a:p>
            <a:r>
              <a:rPr lang="en-US" sz="1600" dirty="0" err="1"/>
              <a:t>Directorpoint</a:t>
            </a:r>
            <a:r>
              <a:rPr lang="en-US" sz="1600" dirty="0"/>
              <a:t>. (2019, January 06). Amazon's Two Pizza Rule: Maximizing Meeting Effectiveness. Retrieved September 22, 2020, from </a:t>
            </a:r>
            <a:r>
              <a:rPr lang="en-US" sz="1600" dirty="0">
                <a:hlinkClick r:id="rId3"/>
              </a:rPr>
              <a:t>https://landing.directorpoint.com/blog/amazon-two-pizza-rule/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3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4BF9B298-BC35-4C0F-8301-5D63A1E6D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859" y="1679571"/>
            <a:ext cx="3498864" cy="3498858"/>
            <a:chOff x="7942859" y="1679571"/>
            <a:chExt cx="3498864" cy="34988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42859" y="1679571"/>
              <a:ext cx="3498864" cy="349885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27958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9884F7-BDBB-4D81-815E-F38AB98D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3841" y="2433010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chemeClr val="bg1">
                    <a:shade val="97000"/>
                    <a:satMod val="150000"/>
                  </a:schemeClr>
                </a:solidFill>
              </a:rPr>
              <a:t>Bibliography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lice of Pizza">
                <a:extLst>
                  <a:ext uri="{FF2B5EF4-FFF2-40B4-BE49-F238E27FC236}">
                    <a16:creationId xmlns:a16="http://schemas.microsoft.com/office/drawing/2014/main" id="{7200AC48-49C9-4436-9D05-FC5CE2B391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25029120"/>
                  </p:ext>
                </p:extLst>
              </p:nvPr>
            </p:nvGraphicFramePr>
            <p:xfrm>
              <a:off x="2247832" y="4252307"/>
              <a:ext cx="4942510" cy="1704643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942510" cy="1704643"/>
                    </a:xfrm>
                    <a:prstGeom prst="rect">
                      <a:avLst/>
                    </a:prstGeom>
                  </am3d:spPr>
                  <am3d:camera>
                    <am3d:pos x="0" y="0" z="575192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979484" d="1000000"/>
                    <am3d:preTrans dx="2471" dy="-15471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62167" ay="-531686" az="-3177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lice of Pizza">
                <a:extLst>
                  <a:ext uri="{FF2B5EF4-FFF2-40B4-BE49-F238E27FC236}">
                    <a16:creationId xmlns:a16="http://schemas.microsoft.com/office/drawing/2014/main" id="{7200AC48-49C9-4436-9D05-FC5CE2B391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7832" y="4252307"/>
                <a:ext cx="4942510" cy="17046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29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C032D-7B9B-4CC6-BC02-EE13186F2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50" y="844902"/>
            <a:ext cx="5818858" cy="5168196"/>
          </a:xfrm>
        </p:spPr>
        <p:txBody>
          <a:bodyPr anchor="ctr">
            <a:normAutofit/>
          </a:bodyPr>
          <a:lstStyle/>
          <a:p>
            <a:r>
              <a:rPr lang="en-US" dirty="0"/>
              <a:t>Created by Amazon CEO Jeff Bezos</a:t>
            </a:r>
          </a:p>
          <a:p>
            <a:r>
              <a:rPr lang="en-US" dirty="0"/>
              <a:t>No meeting should be bigger than what two pizzas will feed. </a:t>
            </a:r>
          </a:p>
          <a:p>
            <a:r>
              <a:rPr lang="en-US" dirty="0"/>
              <a:t>This helps to make sure that no one's ideas get drowned out by a large group of people. </a:t>
            </a:r>
          </a:p>
          <a:p>
            <a:r>
              <a:rPr lang="en-US" dirty="0"/>
              <a:t>Meetings should be about 6-10 people.</a:t>
            </a:r>
          </a:p>
          <a:p>
            <a:r>
              <a:rPr lang="en-US" dirty="0"/>
              <a:t>There a pizza calculator that helps to calculate this number.</a:t>
            </a:r>
          </a:p>
          <a:p>
            <a:r>
              <a:rPr lang="en-US" dirty="0"/>
              <a:t>This idea helps to maximize meeting success. </a:t>
            </a:r>
          </a:p>
          <a:p>
            <a:endParaRPr lang="en-US" dirty="0"/>
          </a:p>
          <a:p>
            <a:r>
              <a:rPr lang="en-US" dirty="0"/>
              <a:t>Source: (</a:t>
            </a:r>
            <a:r>
              <a:rPr lang="en-US" dirty="0" err="1"/>
              <a:t>Directorpoint</a:t>
            </a:r>
            <a:r>
              <a:rPr lang="en-US" dirty="0"/>
              <a:t>.) </a:t>
            </a:r>
          </a:p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F9B298-BC35-4C0F-8301-5D63A1E6D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859" y="1679571"/>
            <a:ext cx="3498864" cy="3498858"/>
            <a:chOff x="7942859" y="1679571"/>
            <a:chExt cx="3498864" cy="349885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42859" y="1679571"/>
              <a:ext cx="3498864" cy="3498858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27958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CF5D48-EEB0-410D-951F-1153C99C5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68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chemeClr val="bg1">
                    <a:shade val="97000"/>
                    <a:satMod val="150000"/>
                  </a:schemeClr>
                </a:solidFill>
              </a:rPr>
              <a:t>What is the Two-Pizza Rule?</a:t>
            </a:r>
          </a:p>
        </p:txBody>
      </p:sp>
    </p:spTree>
    <p:extLst>
      <p:ext uri="{BB962C8B-B14F-4D97-AF65-F5344CB8AC3E}">
        <p14:creationId xmlns:p14="http://schemas.microsoft.com/office/powerpoint/2010/main" val="150019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F7D7-6A00-4504-96FC-A11F2667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Pro’s to the Pizza Plan</a:t>
            </a:r>
          </a:p>
        </p:txBody>
      </p:sp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B483D341-46E0-4F19-89E4-BCABCFC648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192379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1FD5F0-87B2-4F4F-AA8B-F23324C9BC8D}"/>
              </a:ext>
            </a:extLst>
          </p:cNvPr>
          <p:cNvSpPr txBox="1"/>
          <p:nvPr/>
        </p:nvSpPr>
        <p:spPr>
          <a:xfrm>
            <a:off x="8950037" y="6303817"/>
            <a:ext cx="2479964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(Choi, J.)</a:t>
            </a:r>
          </a:p>
        </p:txBody>
      </p:sp>
    </p:spTree>
    <p:extLst>
      <p:ext uri="{BB962C8B-B14F-4D97-AF65-F5344CB8AC3E}">
        <p14:creationId xmlns:p14="http://schemas.microsoft.com/office/powerpoint/2010/main" val="2222998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9CFA6-5FB5-408A-9839-FD653A15C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Cons of the Pizza Plan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AFB3F-DE4E-478C-9ECA-E9FAAE5A7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A4AFDE-B938-424F-9215-D4497DFCE2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52860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9C4461-8E21-411F-B419-FBDA3D57A373}"/>
              </a:ext>
            </a:extLst>
          </p:cNvPr>
          <p:cNvSpPr txBox="1"/>
          <p:nvPr/>
        </p:nvSpPr>
        <p:spPr>
          <a:xfrm>
            <a:off x="4946073" y="6294649"/>
            <a:ext cx="382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(Choi, J.) </a:t>
            </a:r>
          </a:p>
        </p:txBody>
      </p:sp>
    </p:spTree>
    <p:extLst>
      <p:ext uri="{BB962C8B-B14F-4D97-AF65-F5344CB8AC3E}">
        <p14:creationId xmlns:p14="http://schemas.microsoft.com/office/powerpoint/2010/main" val="270454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2CBB6-0132-4384-A0BC-473DFE970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50" y="844902"/>
            <a:ext cx="5818858" cy="5168196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/>
              <a:t>The links between people accumulate when the group size increases. </a:t>
            </a:r>
          </a:p>
          <a:p>
            <a:r>
              <a:rPr lang="en-US" dirty="0"/>
              <a:t>This means that though each person on the team increases the total productivity for the team it also decreases how fast it gets done.</a:t>
            </a:r>
          </a:p>
          <a:p>
            <a:r>
              <a:rPr lang="en-US" dirty="0"/>
              <a:t>A small group of 7 people has 21 connection points to maintain. </a:t>
            </a:r>
          </a:p>
          <a:p>
            <a:r>
              <a:rPr lang="en-US" dirty="0"/>
              <a:t>A group of 12 has 66 connection points to maintain. </a:t>
            </a:r>
          </a:p>
          <a:p>
            <a:r>
              <a:rPr lang="en-US" dirty="0"/>
              <a:t>With all these links there is a great deal of miscommunication and possibly even mismanagement.</a:t>
            </a:r>
          </a:p>
          <a:p>
            <a:r>
              <a:rPr lang="en-US" dirty="0"/>
              <a:t>“Adding human-power to a late software project just makes it later.” (Choi, J.)</a:t>
            </a:r>
          </a:p>
          <a:p>
            <a:endParaRPr lang="en-US" dirty="0"/>
          </a:p>
          <a:p>
            <a:r>
              <a:rPr lang="en-US" dirty="0"/>
              <a:t>Source: (Choi, J.)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F9B298-BC35-4C0F-8301-5D63A1E6D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859" y="1679571"/>
            <a:ext cx="3498864" cy="3498858"/>
            <a:chOff x="7942859" y="1679571"/>
            <a:chExt cx="3498864" cy="34988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42859" y="1679571"/>
              <a:ext cx="3498864" cy="3498858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27958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A64F54-6679-4DF9-9500-4E08BDC1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968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chemeClr val="bg1">
                    <a:shade val="97000"/>
                    <a:satMod val="150000"/>
                  </a:schemeClr>
                </a:solidFill>
              </a:rPr>
              <a:t>What's the deal with those Links?</a:t>
            </a:r>
          </a:p>
        </p:txBody>
      </p:sp>
    </p:spTree>
    <p:extLst>
      <p:ext uri="{BB962C8B-B14F-4D97-AF65-F5344CB8AC3E}">
        <p14:creationId xmlns:p14="http://schemas.microsoft.com/office/powerpoint/2010/main" val="137576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288A6F5-8D1F-4A9E-A403-66331D0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024FCB-4926-410B-85FF-191ADB1E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7D6E4A-46B6-44CC-AC6E-2DD00DAB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FD3B47-DA6C-4208-B8BE-7ECBC7ECB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80E4DF5-9537-49C7-A006-BCEC784A2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30DD2DF-8124-4BFB-9ADA-DC59BF10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FED2FCE-8E47-4E4F-9374-DE924A3A2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3713AD-AEA5-4C0F-B838-28130E9A3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283539-BDE7-461E-BE9E-3BDB91175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9C5F0-2343-4F34-BF50-72F66343D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943724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600" b="1" kern="1200" cap="none" baseline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Links Formula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1F35163-69EB-410F-9D88-270D6671A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490" y="1388911"/>
            <a:ext cx="4846432" cy="401154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233F125-A88E-45A1-8B34-B43D593C3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F36CD5-C683-4336-A09C-7C9F7DA57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D73A11D-D540-4951-BA1D-A37F4BD6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FF1ABBF-EB49-4D37-9088-FD5E110C3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8CC318F-D681-47DA-B90F-102F99008BD5}"/>
              </a:ext>
            </a:extLst>
          </p:cNvPr>
          <p:cNvSpPr txBox="1"/>
          <p:nvPr/>
        </p:nvSpPr>
        <p:spPr>
          <a:xfrm>
            <a:off x="4475615" y="6137296"/>
            <a:ext cx="323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(Choi, J.) </a:t>
            </a:r>
          </a:p>
        </p:txBody>
      </p:sp>
    </p:spTree>
    <p:extLst>
      <p:ext uri="{BB962C8B-B14F-4D97-AF65-F5344CB8AC3E}">
        <p14:creationId xmlns:p14="http://schemas.microsoft.com/office/powerpoint/2010/main" val="1951944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2BE8B-B1C0-4846-B470-148CC63F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AFB3F-DE4E-478C-9ECA-E9FAAE5A7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320E20-1614-4138-908F-9D8BDE747B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139552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F40F40-8B55-4580-8903-DF5E3F3C3F06}"/>
              </a:ext>
            </a:extLst>
          </p:cNvPr>
          <p:cNvSpPr txBox="1"/>
          <p:nvPr/>
        </p:nvSpPr>
        <p:spPr>
          <a:xfrm>
            <a:off x="4804610" y="6211669"/>
            <a:ext cx="2582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(Choi, J.)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9E61CF6-8F07-4962-9613-3E030E3AE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454CB-F3BB-41DB-8D28-178A5E00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Cost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3D30EF-116A-4B76-BB80-8E43340D4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1DFC7B-4141-44FE-B9F9-8030DAD7C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1A8904-4FC3-442E-B6CF-CD2E9D4BF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B3F9D7-D3F2-4888-8BA8-4C6685235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964442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FE7048-81F8-4598-992C-2ECEF8FF1611}"/>
              </a:ext>
            </a:extLst>
          </p:cNvPr>
          <p:cNvSpPr txBox="1"/>
          <p:nvPr/>
        </p:nvSpPr>
        <p:spPr>
          <a:xfrm>
            <a:off x="8789437" y="6120882"/>
            <a:ext cx="2279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(Choi, J.)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6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B663-C3BD-48F8-9216-19A0FFED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What can you do when you must have a big team?</a:t>
            </a:r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38F0016-D188-42F8-99ED-6DF010FE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2F91DF1-4FAD-45C1-8C35-2908EC7B4D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3314588"/>
              </p:ext>
            </p:extLst>
          </p:nvPr>
        </p:nvGraphicFramePr>
        <p:xfrm>
          <a:off x="1069975" y="642937"/>
          <a:ext cx="10058400" cy="3452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629A4B5-ECA7-4A63-B54D-1165B6B81E4B}"/>
              </a:ext>
            </a:extLst>
          </p:cNvPr>
          <p:cNvSpPr txBox="1"/>
          <p:nvPr/>
        </p:nvSpPr>
        <p:spPr>
          <a:xfrm>
            <a:off x="8932507" y="6215063"/>
            <a:ext cx="2192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(Choi, J.)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86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689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Bookman Old Style</vt:lpstr>
      <vt:lpstr>Calibri</vt:lpstr>
      <vt:lpstr>Century Gothic</vt:lpstr>
      <vt:lpstr>Rockwell Extra Bold</vt:lpstr>
      <vt:lpstr>Wingdings</vt:lpstr>
      <vt:lpstr>Wood Type</vt:lpstr>
      <vt:lpstr>The Two-Pizza Team Rule</vt:lpstr>
      <vt:lpstr>What is the Two-Pizza Rule?</vt:lpstr>
      <vt:lpstr>Pro’s to the Pizza Plan</vt:lpstr>
      <vt:lpstr>Cons of the Pizza Plan</vt:lpstr>
      <vt:lpstr>What's the deal with those Links?</vt:lpstr>
      <vt:lpstr>Links Formula</vt:lpstr>
      <vt:lpstr>Performance</vt:lpstr>
      <vt:lpstr>Cost </vt:lpstr>
      <vt:lpstr>What can you do when you must have a big team?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Two-Pizza Team Rule</dc:title>
  <dc:creator>Rebecca Buechle</dc:creator>
  <cp:lastModifiedBy>Rebecca Buechle</cp:lastModifiedBy>
  <cp:revision>1</cp:revision>
  <dcterms:created xsi:type="dcterms:W3CDTF">2020-09-23T05:49:57Z</dcterms:created>
  <dcterms:modified xsi:type="dcterms:W3CDTF">2020-09-23T05:51:14Z</dcterms:modified>
</cp:coreProperties>
</file>